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1" r:id="rId10"/>
    <p:sldId id="323" r:id="rId11"/>
    <p:sldId id="331" r:id="rId12"/>
    <p:sldId id="332" r:id="rId13"/>
    <p:sldId id="322" r:id="rId14"/>
    <p:sldId id="333" r:id="rId15"/>
    <p:sldId id="325" r:id="rId16"/>
    <p:sldId id="326" r:id="rId17"/>
    <p:sldId id="271" r:id="rId18"/>
    <p:sldId id="272" r:id="rId19"/>
    <p:sldId id="273" r:id="rId20"/>
    <p:sldId id="274" r:id="rId21"/>
    <p:sldId id="33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27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35" r:id="rId50"/>
    <p:sldId id="304" r:id="rId51"/>
    <p:sldId id="329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30" r:id="rId61"/>
    <p:sldId id="318" r:id="rId62"/>
    <p:sldId id="336" r:id="rId63"/>
  </p:sldIdLst>
  <p:sldSz cx="9144000" cy="6858000" type="screen4x3"/>
  <p:notesSz cx="6881813" cy="100155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4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5FA2D-0AF5-42FB-B888-081DBC40D521}" v="39" dt="2022-03-15T18:48:36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-44376"/>
    </p:cViewPr>
  </p:sorterViewPr>
  <p:notesViewPr>
    <p:cSldViewPr>
      <p:cViewPr varScale="1">
        <p:scale>
          <a:sx n="58" d="100"/>
          <a:sy n="58" d="100"/>
        </p:scale>
        <p:origin x="-3221" y="-86"/>
      </p:cViewPr>
      <p:guideLst>
        <p:guide orient="horz" pos="3154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ou van Noort" userId="fcd37c2276dba9fc" providerId="LiveId" clId="{C405FA2D-0AF5-42FB-B888-081DBC40D521}"/>
    <pc:docChg chg="undo custSel addSld delSld modSld sldOrd">
      <pc:chgData name="Annelou van Noort" userId="fcd37c2276dba9fc" providerId="LiveId" clId="{C405FA2D-0AF5-42FB-B888-081DBC40D521}" dt="2022-03-15T18:48:36.288" v="367"/>
      <pc:docMkLst>
        <pc:docMk/>
      </pc:docMkLst>
      <pc:sldChg chg="modSp mod">
        <pc:chgData name="Annelou van Noort" userId="fcd37c2276dba9fc" providerId="LiveId" clId="{C405FA2D-0AF5-42FB-B888-081DBC40D521}" dt="2022-03-15T18:46:07.190" v="326" actId="20577"/>
        <pc:sldMkLst>
          <pc:docMk/>
          <pc:sldMk cId="0" sldId="256"/>
        </pc:sldMkLst>
        <pc:spChg chg="mod">
          <ac:chgData name="Annelou van Noort" userId="fcd37c2276dba9fc" providerId="LiveId" clId="{C405FA2D-0AF5-42FB-B888-081DBC40D521}" dt="2022-03-15T18:46:07.190" v="326" actId="20577"/>
          <ac:spMkLst>
            <pc:docMk/>
            <pc:sldMk cId="0" sldId="256"/>
            <ac:spMk id="2052" creationId="{6E6DB289-7C2E-4983-AD86-F7681AC4ABAF}"/>
          </ac:spMkLst>
        </pc:spChg>
      </pc:sldChg>
      <pc:sldChg chg="modSp mod">
        <pc:chgData name="Annelou van Noort" userId="fcd37c2276dba9fc" providerId="LiveId" clId="{C405FA2D-0AF5-42FB-B888-081DBC40D521}" dt="2022-03-15T18:46:15.984" v="327" actId="113"/>
        <pc:sldMkLst>
          <pc:docMk/>
          <pc:sldMk cId="0" sldId="259"/>
        </pc:sldMkLst>
        <pc:spChg chg="mod">
          <ac:chgData name="Annelou van Noort" userId="fcd37c2276dba9fc" providerId="LiveId" clId="{C405FA2D-0AF5-42FB-B888-081DBC40D521}" dt="2022-03-15T18:46:15.984" v="327" actId="113"/>
          <ac:spMkLst>
            <pc:docMk/>
            <pc:sldMk cId="0" sldId="259"/>
            <ac:spMk id="5123" creationId="{9F1F202E-E100-4B8E-8658-13C9F7DCB4CF}"/>
          </ac:spMkLst>
        </pc:spChg>
      </pc:sldChg>
      <pc:sldChg chg="modSp mod">
        <pc:chgData name="Annelou van Noort" userId="fcd37c2276dba9fc" providerId="LiveId" clId="{C405FA2D-0AF5-42FB-B888-081DBC40D521}" dt="2022-03-15T18:46:18.667" v="328" actId="113"/>
        <pc:sldMkLst>
          <pc:docMk/>
          <pc:sldMk cId="0" sldId="260"/>
        </pc:sldMkLst>
        <pc:spChg chg="mod">
          <ac:chgData name="Annelou van Noort" userId="fcd37c2276dba9fc" providerId="LiveId" clId="{C405FA2D-0AF5-42FB-B888-081DBC40D521}" dt="2022-03-15T18:46:18.667" v="328" actId="113"/>
          <ac:spMkLst>
            <pc:docMk/>
            <pc:sldMk cId="0" sldId="260"/>
            <ac:spMk id="6150" creationId="{2A0B4CA8-7E79-4852-869A-A49E86E28E10}"/>
          </ac:spMkLst>
        </pc:spChg>
      </pc:sldChg>
      <pc:sldChg chg="modSp mod">
        <pc:chgData name="Annelou van Noort" userId="fcd37c2276dba9fc" providerId="LiveId" clId="{C405FA2D-0AF5-42FB-B888-081DBC40D521}" dt="2022-03-15T18:46:22.501" v="329" actId="113"/>
        <pc:sldMkLst>
          <pc:docMk/>
          <pc:sldMk cId="0" sldId="261"/>
        </pc:sldMkLst>
        <pc:spChg chg="mod">
          <ac:chgData name="Annelou van Noort" userId="fcd37c2276dba9fc" providerId="LiveId" clId="{C405FA2D-0AF5-42FB-B888-081DBC40D521}" dt="2022-03-15T18:46:22.501" v="329" actId="113"/>
          <ac:spMkLst>
            <pc:docMk/>
            <pc:sldMk cId="0" sldId="261"/>
            <ac:spMk id="7174" creationId="{C0F7353D-54A1-40A9-991F-C957CD6E2EF0}"/>
          </ac:spMkLst>
        </pc:spChg>
      </pc:sldChg>
      <pc:sldChg chg="modSp mod">
        <pc:chgData name="Annelou van Noort" userId="fcd37c2276dba9fc" providerId="LiveId" clId="{C405FA2D-0AF5-42FB-B888-081DBC40D521}" dt="2022-03-15T18:46:27.127" v="330" actId="113"/>
        <pc:sldMkLst>
          <pc:docMk/>
          <pc:sldMk cId="0" sldId="262"/>
        </pc:sldMkLst>
        <pc:spChg chg="mod">
          <ac:chgData name="Annelou van Noort" userId="fcd37c2276dba9fc" providerId="LiveId" clId="{C405FA2D-0AF5-42FB-B888-081DBC40D521}" dt="2022-03-15T18:46:27.127" v="330" actId="113"/>
          <ac:spMkLst>
            <pc:docMk/>
            <pc:sldMk cId="0" sldId="262"/>
            <ac:spMk id="6" creationId="{7B16BD43-C1A1-4084-8487-F1CCCF5B3DC1}"/>
          </ac:spMkLst>
        </pc:spChg>
      </pc:sldChg>
      <pc:sldChg chg="modSp mod">
        <pc:chgData name="Annelou van Noort" userId="fcd37c2276dba9fc" providerId="LiveId" clId="{C405FA2D-0AF5-42FB-B888-081DBC40D521}" dt="2022-03-15T18:46:30.086" v="331" actId="113"/>
        <pc:sldMkLst>
          <pc:docMk/>
          <pc:sldMk cId="0" sldId="263"/>
        </pc:sldMkLst>
        <pc:spChg chg="mod">
          <ac:chgData name="Annelou van Noort" userId="fcd37c2276dba9fc" providerId="LiveId" clId="{C405FA2D-0AF5-42FB-B888-081DBC40D521}" dt="2022-03-15T18:46:30.086" v="331" actId="113"/>
          <ac:spMkLst>
            <pc:docMk/>
            <pc:sldMk cId="0" sldId="263"/>
            <ac:spMk id="6" creationId="{3337D3FE-9170-4AB1-9222-0A2CCE030CB8}"/>
          </ac:spMkLst>
        </pc:spChg>
      </pc:sldChg>
      <pc:sldChg chg="modSp mod">
        <pc:chgData name="Annelou van Noort" userId="fcd37c2276dba9fc" providerId="LiveId" clId="{C405FA2D-0AF5-42FB-B888-081DBC40D521}" dt="2022-03-08T07:00:51.589" v="84" actId="14100"/>
        <pc:sldMkLst>
          <pc:docMk/>
          <pc:sldMk cId="0" sldId="274"/>
        </pc:sldMkLst>
        <pc:spChg chg="mod">
          <ac:chgData name="Annelou van Noort" userId="fcd37c2276dba9fc" providerId="LiveId" clId="{C405FA2D-0AF5-42FB-B888-081DBC40D521}" dt="2022-03-08T07:00:51.589" v="84" actId="14100"/>
          <ac:spMkLst>
            <pc:docMk/>
            <pc:sldMk cId="0" sldId="274"/>
            <ac:spMk id="5" creationId="{187C6627-7C80-4B41-BE8D-E3AA2BBF8606}"/>
          </ac:spMkLst>
        </pc:spChg>
        <pc:spChg chg="mod">
          <ac:chgData name="Annelou van Noort" userId="fcd37c2276dba9fc" providerId="LiveId" clId="{C405FA2D-0AF5-42FB-B888-081DBC40D521}" dt="2022-03-08T07:00:46.926" v="83" actId="1076"/>
          <ac:spMkLst>
            <pc:docMk/>
            <pc:sldMk cId="0" sldId="274"/>
            <ac:spMk id="22534" creationId="{75B699D5-E0D3-42CF-9CD0-A4848C60A90A}"/>
          </ac:spMkLst>
        </pc:spChg>
      </pc:sldChg>
      <pc:sldChg chg="modSp mod">
        <pc:chgData name="Annelou van Noort" userId="fcd37c2276dba9fc" providerId="LiveId" clId="{C405FA2D-0AF5-42FB-B888-081DBC40D521}" dt="2022-03-08T07:02:22.424" v="96" actId="20577"/>
        <pc:sldMkLst>
          <pc:docMk/>
          <pc:sldMk cId="0" sldId="277"/>
        </pc:sldMkLst>
        <pc:spChg chg="mod">
          <ac:chgData name="Annelou van Noort" userId="fcd37c2276dba9fc" providerId="LiveId" clId="{C405FA2D-0AF5-42FB-B888-081DBC40D521}" dt="2022-03-08T07:02:22.424" v="96" actId="20577"/>
          <ac:spMkLst>
            <pc:docMk/>
            <pc:sldMk cId="0" sldId="277"/>
            <ac:spMk id="22531" creationId="{563DBA4B-8C34-46B1-AE7E-4B55DAEABE7C}"/>
          </ac:spMkLst>
        </pc:spChg>
      </pc:sldChg>
      <pc:sldChg chg="modSp mod">
        <pc:chgData name="Annelou van Noort" userId="fcd37c2276dba9fc" providerId="LiveId" clId="{C405FA2D-0AF5-42FB-B888-081DBC40D521}" dt="2022-03-08T07:02:50.174" v="111" actId="20577"/>
        <pc:sldMkLst>
          <pc:docMk/>
          <pc:sldMk cId="0" sldId="280"/>
        </pc:sldMkLst>
        <pc:spChg chg="mod">
          <ac:chgData name="Annelou van Noort" userId="fcd37c2276dba9fc" providerId="LiveId" clId="{C405FA2D-0AF5-42FB-B888-081DBC40D521}" dt="2022-03-08T07:02:50.174" v="111" actId="20577"/>
          <ac:spMkLst>
            <pc:docMk/>
            <pc:sldMk cId="0" sldId="280"/>
            <ac:spMk id="29702" creationId="{B9E9C014-A5D1-4088-B8D1-2C384F3E1108}"/>
          </ac:spMkLst>
        </pc:spChg>
      </pc:sldChg>
      <pc:sldChg chg="modSp mod">
        <pc:chgData name="Annelou van Noort" userId="fcd37c2276dba9fc" providerId="LiveId" clId="{C405FA2D-0AF5-42FB-B888-081DBC40D521}" dt="2022-03-08T07:03:13.815" v="114" actId="20577"/>
        <pc:sldMkLst>
          <pc:docMk/>
          <pc:sldMk cId="0" sldId="281"/>
        </pc:sldMkLst>
        <pc:spChg chg="mod">
          <ac:chgData name="Annelou van Noort" userId="fcd37c2276dba9fc" providerId="LiveId" clId="{C405FA2D-0AF5-42FB-B888-081DBC40D521}" dt="2022-03-08T07:03:13.815" v="114" actId="20577"/>
          <ac:spMkLst>
            <pc:docMk/>
            <pc:sldMk cId="0" sldId="281"/>
            <ac:spMk id="30726" creationId="{45923199-363C-4DD7-9D09-DE6D40CD35D8}"/>
          </ac:spMkLst>
        </pc:spChg>
      </pc:sldChg>
      <pc:sldChg chg="modSp mod">
        <pc:chgData name="Annelou van Noort" userId="fcd37c2276dba9fc" providerId="LiveId" clId="{C405FA2D-0AF5-42FB-B888-081DBC40D521}" dt="2022-03-08T07:03:56.822" v="178" actId="20577"/>
        <pc:sldMkLst>
          <pc:docMk/>
          <pc:sldMk cId="0" sldId="287"/>
        </pc:sldMkLst>
        <pc:spChg chg="mod">
          <ac:chgData name="Annelou van Noort" userId="fcd37c2276dba9fc" providerId="LiveId" clId="{C405FA2D-0AF5-42FB-B888-081DBC40D521}" dt="2022-03-08T07:03:33.228" v="132" actId="20577"/>
          <ac:spMkLst>
            <pc:docMk/>
            <pc:sldMk cId="0" sldId="287"/>
            <ac:spMk id="32771" creationId="{B0BDCFC3-53E3-4210-9A44-8744A3E27BE4}"/>
          </ac:spMkLst>
        </pc:spChg>
        <pc:spChg chg="mod">
          <ac:chgData name="Annelou van Noort" userId="fcd37c2276dba9fc" providerId="LiveId" clId="{C405FA2D-0AF5-42FB-B888-081DBC40D521}" dt="2022-03-08T07:03:56.822" v="178" actId="20577"/>
          <ac:spMkLst>
            <pc:docMk/>
            <pc:sldMk cId="0" sldId="287"/>
            <ac:spMk id="36870" creationId="{2CDA7636-1868-46D3-A7A7-1448D1A92CE9}"/>
          </ac:spMkLst>
        </pc:spChg>
      </pc:sldChg>
      <pc:sldChg chg="modSp mod">
        <pc:chgData name="Annelou van Noort" userId="fcd37c2276dba9fc" providerId="LiveId" clId="{C405FA2D-0AF5-42FB-B888-081DBC40D521}" dt="2022-03-08T07:08:49.465" v="245" actId="20577"/>
        <pc:sldMkLst>
          <pc:docMk/>
          <pc:sldMk cId="0" sldId="290"/>
        </pc:sldMkLst>
        <pc:spChg chg="mod">
          <ac:chgData name="Annelou van Noort" userId="fcd37c2276dba9fc" providerId="LiveId" clId="{C405FA2D-0AF5-42FB-B888-081DBC40D521}" dt="2022-03-08T07:08:49.465" v="245" actId="20577"/>
          <ac:spMkLst>
            <pc:docMk/>
            <pc:sldMk cId="0" sldId="290"/>
            <ac:spMk id="35843" creationId="{0CAC9742-4F88-4893-B3AE-8C0755AE0547}"/>
          </ac:spMkLst>
        </pc:spChg>
      </pc:sldChg>
      <pc:sldChg chg="modSp mod">
        <pc:chgData name="Annelou van Noort" userId="fcd37c2276dba9fc" providerId="LiveId" clId="{C405FA2D-0AF5-42FB-B888-081DBC40D521}" dt="2022-03-08T07:09:01.188" v="248" actId="20577"/>
        <pc:sldMkLst>
          <pc:docMk/>
          <pc:sldMk cId="0" sldId="295"/>
        </pc:sldMkLst>
        <pc:spChg chg="mod">
          <ac:chgData name="Annelou van Noort" userId="fcd37c2276dba9fc" providerId="LiveId" clId="{C405FA2D-0AF5-42FB-B888-081DBC40D521}" dt="2022-03-08T07:09:01.188" v="248" actId="20577"/>
          <ac:spMkLst>
            <pc:docMk/>
            <pc:sldMk cId="0" sldId="295"/>
            <ac:spMk id="45062" creationId="{C9551D35-9634-490D-B730-D30E459FE1E3}"/>
          </ac:spMkLst>
        </pc:spChg>
      </pc:sldChg>
      <pc:sldChg chg="modSp mod">
        <pc:chgData name="Annelou van Noort" userId="fcd37c2276dba9fc" providerId="LiveId" clId="{C405FA2D-0AF5-42FB-B888-081DBC40D521}" dt="2022-03-15T18:48:36.288" v="367"/>
        <pc:sldMkLst>
          <pc:docMk/>
          <pc:sldMk cId="0" sldId="307"/>
        </pc:sldMkLst>
        <pc:spChg chg="mod">
          <ac:chgData name="Annelou van Noort" userId="fcd37c2276dba9fc" providerId="LiveId" clId="{C405FA2D-0AF5-42FB-B888-081DBC40D521}" dt="2022-03-15T18:48:36.288" v="367"/>
          <ac:spMkLst>
            <pc:docMk/>
            <pc:sldMk cId="0" sldId="307"/>
            <ac:spMk id="53251" creationId="{2010A225-8697-4D53-9C7E-286F4D055835}"/>
          </ac:spMkLst>
        </pc:spChg>
      </pc:sldChg>
      <pc:sldChg chg="modSp mod">
        <pc:chgData name="Annelou van Noort" userId="fcd37c2276dba9fc" providerId="LiveId" clId="{C405FA2D-0AF5-42FB-B888-081DBC40D521}" dt="2022-03-08T07:57:56.808" v="310" actId="20577"/>
        <pc:sldMkLst>
          <pc:docMk/>
          <pc:sldMk cId="0" sldId="313"/>
        </pc:sldMkLst>
        <pc:spChg chg="mod">
          <ac:chgData name="Annelou van Noort" userId="fcd37c2276dba9fc" providerId="LiveId" clId="{C405FA2D-0AF5-42FB-B888-081DBC40D521}" dt="2022-03-08T07:57:56.808" v="310" actId="20577"/>
          <ac:spMkLst>
            <pc:docMk/>
            <pc:sldMk cId="0" sldId="313"/>
            <ac:spMk id="61446" creationId="{E3CC1C88-E834-4E24-8DC9-773C80A546E9}"/>
          </ac:spMkLst>
        </pc:spChg>
      </pc:sldChg>
      <pc:sldChg chg="modSp del mod">
        <pc:chgData name="Annelou van Noort" userId="fcd37c2276dba9fc" providerId="LiveId" clId="{C405FA2D-0AF5-42FB-B888-081DBC40D521}" dt="2022-03-08T07:11:15.950" v="290" actId="47"/>
        <pc:sldMkLst>
          <pc:docMk/>
          <pc:sldMk cId="0" sldId="315"/>
        </pc:sldMkLst>
        <pc:spChg chg="mod">
          <ac:chgData name="Annelou van Noort" userId="fcd37c2276dba9fc" providerId="LiveId" clId="{C405FA2D-0AF5-42FB-B888-081DBC40D521}" dt="2022-03-08T07:10:13.726" v="286" actId="20577"/>
          <ac:spMkLst>
            <pc:docMk/>
            <pc:sldMk cId="0" sldId="315"/>
            <ac:spMk id="63492" creationId="{168889BE-446B-4E5F-B853-D1058A83C959}"/>
          </ac:spMkLst>
        </pc:spChg>
      </pc:sldChg>
      <pc:sldChg chg="modSp mod">
        <pc:chgData name="Annelou van Noort" userId="fcd37c2276dba9fc" providerId="LiveId" clId="{C405FA2D-0AF5-42FB-B888-081DBC40D521}" dt="2022-03-08T07:11:37.632" v="299" actId="6549"/>
        <pc:sldMkLst>
          <pc:docMk/>
          <pc:sldMk cId="0" sldId="318"/>
        </pc:sldMkLst>
        <pc:spChg chg="mod">
          <ac:chgData name="Annelou van Noort" userId="fcd37c2276dba9fc" providerId="LiveId" clId="{C405FA2D-0AF5-42FB-B888-081DBC40D521}" dt="2022-03-08T07:11:37.632" v="299" actId="6549"/>
          <ac:spMkLst>
            <pc:docMk/>
            <pc:sldMk cId="0" sldId="318"/>
            <ac:spMk id="65539" creationId="{5BF8AF4A-5C8C-49B1-8996-CB55311CA801}"/>
          </ac:spMkLst>
        </pc:spChg>
      </pc:sldChg>
      <pc:sldChg chg="del">
        <pc:chgData name="Annelou van Noort" userId="fcd37c2276dba9fc" providerId="LiveId" clId="{C405FA2D-0AF5-42FB-B888-081DBC40D521}" dt="2022-03-08T07:11:27.263" v="291" actId="47"/>
        <pc:sldMkLst>
          <pc:docMk/>
          <pc:sldMk cId="0" sldId="320"/>
        </pc:sldMkLst>
      </pc:sldChg>
      <pc:sldChg chg="addSp delSp modSp">
        <pc:chgData name="Annelou van Noort" userId="fcd37c2276dba9fc" providerId="LiveId" clId="{C405FA2D-0AF5-42FB-B888-081DBC40D521}" dt="2022-03-08T06:55:19.124" v="12"/>
        <pc:sldMkLst>
          <pc:docMk/>
          <pc:sldMk cId="0" sldId="323"/>
        </pc:sldMkLst>
        <pc:picChg chg="add mod">
          <ac:chgData name="Annelou van Noort" userId="fcd37c2276dba9fc" providerId="LiveId" clId="{C405FA2D-0AF5-42FB-B888-081DBC40D521}" dt="2022-03-08T06:54:37.530" v="0"/>
          <ac:picMkLst>
            <pc:docMk/>
            <pc:sldMk cId="0" sldId="323"/>
            <ac:picMk id="19" creationId="{131F953E-3EA1-4371-9E0C-2C3757C99EFC}"/>
          </ac:picMkLst>
        </pc:picChg>
        <pc:picChg chg="add mod">
          <ac:chgData name="Annelou van Noort" userId="fcd37c2276dba9fc" providerId="LiveId" clId="{C405FA2D-0AF5-42FB-B888-081DBC40D521}" dt="2022-03-08T06:54:51.437" v="8"/>
          <ac:picMkLst>
            <pc:docMk/>
            <pc:sldMk cId="0" sldId="323"/>
            <ac:picMk id="20" creationId="{D7A6EFF4-873B-4266-A3C2-7D65A512F487}"/>
          </ac:picMkLst>
        </pc:picChg>
        <pc:picChg chg="add mod">
          <ac:chgData name="Annelou van Noort" userId="fcd37c2276dba9fc" providerId="LiveId" clId="{C405FA2D-0AF5-42FB-B888-081DBC40D521}" dt="2022-03-08T06:54:58.020" v="9"/>
          <ac:picMkLst>
            <pc:docMk/>
            <pc:sldMk cId="0" sldId="323"/>
            <ac:picMk id="21" creationId="{B3B5D7F4-E565-42D7-80BB-CCE29CF15B62}"/>
          </ac:picMkLst>
        </pc:picChg>
        <pc:picChg chg="add mod">
          <ac:chgData name="Annelou van Noort" userId="fcd37c2276dba9fc" providerId="LiveId" clId="{C405FA2D-0AF5-42FB-B888-081DBC40D521}" dt="2022-03-08T06:55:06.213" v="10"/>
          <ac:picMkLst>
            <pc:docMk/>
            <pc:sldMk cId="0" sldId="323"/>
            <ac:picMk id="22" creationId="{10573E3B-13B1-420F-BDDA-6D67C844FB00}"/>
          </ac:picMkLst>
        </pc:picChg>
        <pc:picChg chg="add mod">
          <ac:chgData name="Annelou van Noort" userId="fcd37c2276dba9fc" providerId="LiveId" clId="{C405FA2D-0AF5-42FB-B888-081DBC40D521}" dt="2022-03-08T06:55:12.688" v="11"/>
          <ac:picMkLst>
            <pc:docMk/>
            <pc:sldMk cId="0" sldId="323"/>
            <ac:picMk id="23" creationId="{8292EB64-26A2-4FCB-AE2D-C327E8218078}"/>
          </ac:picMkLst>
        </pc:picChg>
        <pc:picChg chg="add mod">
          <ac:chgData name="Annelou van Noort" userId="fcd37c2276dba9fc" providerId="LiveId" clId="{C405FA2D-0AF5-42FB-B888-081DBC40D521}" dt="2022-03-08T06:55:19.124" v="12"/>
          <ac:picMkLst>
            <pc:docMk/>
            <pc:sldMk cId="0" sldId="323"/>
            <ac:picMk id="24" creationId="{A542A2D9-AADC-4E1D-A048-D7FBFA11474E}"/>
          </ac:picMkLst>
        </pc:picChg>
        <pc:picChg chg="del">
          <ac:chgData name="Annelou van Noort" userId="fcd37c2276dba9fc" providerId="LiveId" clId="{C405FA2D-0AF5-42FB-B888-081DBC40D521}" dt="2022-03-08T06:54:40.483" v="2" actId="478"/>
          <ac:picMkLst>
            <pc:docMk/>
            <pc:sldMk cId="0" sldId="323"/>
            <ac:picMk id="11273" creationId="{2177279C-3F1F-4D49-AF9B-C838D770261A}"/>
          </ac:picMkLst>
        </pc:picChg>
        <pc:picChg chg="del">
          <ac:chgData name="Annelou van Noort" userId="fcd37c2276dba9fc" providerId="LiveId" clId="{C405FA2D-0AF5-42FB-B888-081DBC40D521}" dt="2022-03-08T06:54:41.021" v="3" actId="478"/>
          <ac:picMkLst>
            <pc:docMk/>
            <pc:sldMk cId="0" sldId="323"/>
            <ac:picMk id="11274" creationId="{6BC9334F-4D0B-461E-8344-B7D534202C3F}"/>
          </ac:picMkLst>
        </pc:picChg>
        <pc:picChg chg="del">
          <ac:chgData name="Annelou van Noort" userId="fcd37c2276dba9fc" providerId="LiveId" clId="{C405FA2D-0AF5-42FB-B888-081DBC40D521}" dt="2022-03-08T06:54:43.081" v="6" actId="478"/>
          <ac:picMkLst>
            <pc:docMk/>
            <pc:sldMk cId="0" sldId="323"/>
            <ac:picMk id="11275" creationId="{3492A513-B8C2-4CCA-8CDA-2329DC16E5EB}"/>
          </ac:picMkLst>
        </pc:picChg>
        <pc:picChg chg="del">
          <ac:chgData name="Annelou van Noort" userId="fcd37c2276dba9fc" providerId="LiveId" clId="{C405FA2D-0AF5-42FB-B888-081DBC40D521}" dt="2022-03-08T06:54:42.309" v="5" actId="478"/>
          <ac:picMkLst>
            <pc:docMk/>
            <pc:sldMk cId="0" sldId="323"/>
            <ac:picMk id="11276" creationId="{FF45CFE4-DA81-4524-BFB2-76B32D5FE899}"/>
          </ac:picMkLst>
        </pc:picChg>
        <pc:picChg chg="del">
          <ac:chgData name="Annelou van Noort" userId="fcd37c2276dba9fc" providerId="LiveId" clId="{C405FA2D-0AF5-42FB-B888-081DBC40D521}" dt="2022-03-08T06:54:41.790" v="4" actId="478"/>
          <ac:picMkLst>
            <pc:docMk/>
            <pc:sldMk cId="0" sldId="323"/>
            <ac:picMk id="11277" creationId="{1F73A05E-8D18-4DDB-9409-935DD3F5B496}"/>
          </ac:picMkLst>
        </pc:picChg>
        <pc:picChg chg="del">
          <ac:chgData name="Annelou van Noort" userId="fcd37c2276dba9fc" providerId="LiveId" clId="{C405FA2D-0AF5-42FB-B888-081DBC40D521}" dt="2022-03-08T06:54:43.642" v="7" actId="478"/>
          <ac:picMkLst>
            <pc:docMk/>
            <pc:sldMk cId="0" sldId="323"/>
            <ac:picMk id="11278" creationId="{5CDDE1BD-2546-4E54-A12D-551CEE779100}"/>
          </ac:picMkLst>
        </pc:picChg>
        <pc:picChg chg="del">
          <ac:chgData name="Annelou van Noort" userId="fcd37c2276dba9fc" providerId="LiveId" clId="{C405FA2D-0AF5-42FB-B888-081DBC40D521}" dt="2022-03-08T06:54:39.586" v="1" actId="478"/>
          <ac:picMkLst>
            <pc:docMk/>
            <pc:sldMk cId="0" sldId="323"/>
            <ac:picMk id="11281" creationId="{18BEEF4C-2428-4BA1-BEA1-5399C38E9158}"/>
          </ac:picMkLst>
        </pc:picChg>
      </pc:sldChg>
      <pc:sldChg chg="delSp modSp del mod">
        <pc:chgData name="Annelou van Noort" userId="fcd37c2276dba9fc" providerId="LiveId" clId="{C405FA2D-0AF5-42FB-B888-081DBC40D521}" dt="2022-03-08T06:58:12.149" v="36" actId="2696"/>
        <pc:sldMkLst>
          <pc:docMk/>
          <pc:sldMk cId="0" sldId="324"/>
        </pc:sldMkLst>
        <pc:spChg chg="mod">
          <ac:chgData name="Annelou van Noort" userId="fcd37c2276dba9fc" providerId="LiveId" clId="{C405FA2D-0AF5-42FB-B888-081DBC40D521}" dt="2022-03-08T06:58:06.385" v="34" actId="6549"/>
          <ac:spMkLst>
            <pc:docMk/>
            <pc:sldMk cId="0" sldId="324"/>
            <ac:spMk id="9" creationId="{94865ECB-32AF-4B36-9D42-C46CEB26CC57}"/>
          </ac:spMkLst>
        </pc:spChg>
        <pc:spChg chg="del">
          <ac:chgData name="Annelou van Noort" userId="fcd37c2276dba9fc" providerId="LiveId" clId="{C405FA2D-0AF5-42FB-B888-081DBC40D521}" dt="2022-03-08T06:58:07.636" v="35" actId="478"/>
          <ac:spMkLst>
            <pc:docMk/>
            <pc:sldMk cId="0" sldId="324"/>
            <ac:spMk id="15362" creationId="{32F10EC9-C5DE-4FA7-AB2C-902F4726D77A}"/>
          </ac:spMkLst>
        </pc:spChg>
      </pc:sldChg>
      <pc:sldChg chg="addSp delSp modSp mod">
        <pc:chgData name="Annelou van Noort" userId="fcd37c2276dba9fc" providerId="LiveId" clId="{C405FA2D-0AF5-42FB-B888-081DBC40D521}" dt="2022-03-08T06:59:33.037" v="56" actId="6549"/>
        <pc:sldMkLst>
          <pc:docMk/>
          <pc:sldMk cId="0" sldId="325"/>
        </pc:sldMkLst>
        <pc:spChg chg="mod">
          <ac:chgData name="Annelou van Noort" userId="fcd37c2276dba9fc" providerId="LiveId" clId="{C405FA2D-0AF5-42FB-B888-081DBC40D521}" dt="2022-03-08T06:59:33.037" v="56" actId="6549"/>
          <ac:spMkLst>
            <pc:docMk/>
            <pc:sldMk cId="0" sldId="325"/>
            <ac:spMk id="15363" creationId="{58041839-76E9-4031-897B-9031B5821CBD}"/>
          </ac:spMkLst>
        </pc:spChg>
        <pc:picChg chg="add mod">
          <ac:chgData name="Annelou van Noort" userId="fcd37c2276dba9fc" providerId="LiveId" clId="{C405FA2D-0AF5-42FB-B888-081DBC40D521}" dt="2022-03-08T06:59:24.666" v="54" actId="1076"/>
          <ac:picMkLst>
            <pc:docMk/>
            <pc:sldMk cId="0" sldId="325"/>
            <ac:picMk id="11" creationId="{55C92A3F-D44D-4A63-ADF2-0377C5B01105}"/>
          </ac:picMkLst>
        </pc:picChg>
        <pc:picChg chg="del">
          <ac:chgData name="Annelou van Noort" userId="fcd37c2276dba9fc" providerId="LiveId" clId="{C405FA2D-0AF5-42FB-B888-081DBC40D521}" dt="2022-03-08T06:59:19.232" v="51" actId="478"/>
          <ac:picMkLst>
            <pc:docMk/>
            <pc:sldMk cId="0" sldId="325"/>
            <ac:picMk id="17414" creationId="{33087C3C-B0D8-4162-B93B-7C8692AF5F3D}"/>
          </ac:picMkLst>
        </pc:picChg>
        <pc:cxnChg chg="ord">
          <ac:chgData name="Annelou van Noort" userId="fcd37c2276dba9fc" providerId="LiveId" clId="{C405FA2D-0AF5-42FB-B888-081DBC40D521}" dt="2022-03-08T06:59:27.450" v="55" actId="166"/>
          <ac:cxnSpMkLst>
            <pc:docMk/>
            <pc:sldMk cId="0" sldId="325"/>
            <ac:cxnSpMk id="9" creationId="{25291148-8E22-4EC4-A8E6-171CF7D2F578}"/>
          </ac:cxnSpMkLst>
        </pc:cxnChg>
      </pc:sldChg>
      <pc:sldChg chg="addSp delSp modSp mod">
        <pc:chgData name="Annelou van Noort" userId="fcd37c2276dba9fc" providerId="LiveId" clId="{C405FA2D-0AF5-42FB-B888-081DBC40D521}" dt="2022-03-08T06:59:55.627" v="64" actId="14100"/>
        <pc:sldMkLst>
          <pc:docMk/>
          <pc:sldMk cId="0" sldId="326"/>
        </pc:sldMkLst>
        <pc:spChg chg="mod">
          <ac:chgData name="Annelou van Noort" userId="fcd37c2276dba9fc" providerId="LiveId" clId="{C405FA2D-0AF5-42FB-B888-081DBC40D521}" dt="2022-03-08T06:59:35.603" v="57" actId="6549"/>
          <ac:spMkLst>
            <pc:docMk/>
            <pc:sldMk cId="0" sldId="326"/>
            <ac:spMk id="15363" creationId="{3E2F7B2D-7D66-4E10-817A-44651F24313E}"/>
          </ac:spMkLst>
        </pc:spChg>
        <pc:picChg chg="add del mod">
          <ac:chgData name="Annelou van Noort" userId="fcd37c2276dba9fc" providerId="LiveId" clId="{C405FA2D-0AF5-42FB-B888-081DBC40D521}" dt="2022-03-08T06:59:39.393" v="60" actId="478"/>
          <ac:picMkLst>
            <pc:docMk/>
            <pc:sldMk cId="0" sldId="326"/>
            <ac:picMk id="11" creationId="{ED48A5B7-6A2F-4650-830B-2A38455DE179}"/>
          </ac:picMkLst>
        </pc:picChg>
        <pc:picChg chg="add mod">
          <ac:chgData name="Annelou van Noort" userId="fcd37c2276dba9fc" providerId="LiveId" clId="{C405FA2D-0AF5-42FB-B888-081DBC40D521}" dt="2022-03-08T06:59:44.374" v="62" actId="1076"/>
          <ac:picMkLst>
            <pc:docMk/>
            <pc:sldMk cId="0" sldId="326"/>
            <ac:picMk id="12" creationId="{207B4ECF-E389-4DC2-BA18-3E7F69676609}"/>
          </ac:picMkLst>
        </pc:picChg>
        <pc:picChg chg="del">
          <ac:chgData name="Annelou van Noort" userId="fcd37c2276dba9fc" providerId="LiveId" clId="{C405FA2D-0AF5-42FB-B888-081DBC40D521}" dt="2022-03-08T06:59:37.426" v="58" actId="478"/>
          <ac:picMkLst>
            <pc:docMk/>
            <pc:sldMk cId="0" sldId="326"/>
            <ac:picMk id="18438" creationId="{F4E50C0C-D6A2-4131-8300-D34B4DD6B8C0}"/>
          </ac:picMkLst>
        </pc:picChg>
        <pc:cxnChg chg="mod ord">
          <ac:chgData name="Annelou van Noort" userId="fcd37c2276dba9fc" providerId="LiveId" clId="{C405FA2D-0AF5-42FB-B888-081DBC40D521}" dt="2022-03-08T06:59:55.627" v="64" actId="14100"/>
          <ac:cxnSpMkLst>
            <pc:docMk/>
            <pc:sldMk cId="0" sldId="326"/>
            <ac:cxnSpMk id="9" creationId="{C9927C15-509E-4C56-9FDB-ED2B367E7AF4}"/>
          </ac:cxnSpMkLst>
        </pc:cxnChg>
      </pc:sldChg>
      <pc:sldChg chg="modSp mod">
        <pc:chgData name="Annelou van Noort" userId="fcd37c2276dba9fc" providerId="LiveId" clId="{C405FA2D-0AF5-42FB-B888-081DBC40D521}" dt="2022-03-08T07:03:26.443" v="129" actId="20577"/>
        <pc:sldMkLst>
          <pc:docMk/>
          <pc:sldMk cId="0" sldId="327"/>
        </pc:sldMkLst>
        <pc:spChg chg="mod">
          <ac:chgData name="Annelou van Noort" userId="fcd37c2276dba9fc" providerId="LiveId" clId="{C405FA2D-0AF5-42FB-B888-081DBC40D521}" dt="2022-03-08T07:03:26.443" v="129" actId="20577"/>
          <ac:spMkLst>
            <pc:docMk/>
            <pc:sldMk cId="0" sldId="327"/>
            <ac:spMk id="35845" creationId="{0AA189A6-9329-4CDC-99FA-FC011BC9B26B}"/>
          </ac:spMkLst>
        </pc:spChg>
      </pc:sldChg>
      <pc:sldChg chg="add del">
        <pc:chgData name="Annelou van Noort" userId="fcd37c2276dba9fc" providerId="LiveId" clId="{C405FA2D-0AF5-42FB-B888-081DBC40D521}" dt="2022-03-08T07:11:13.428" v="289" actId="47"/>
        <pc:sldMkLst>
          <pc:docMk/>
          <pc:sldMk cId="0" sldId="330"/>
        </pc:sldMkLst>
      </pc:sldChg>
      <pc:sldChg chg="addSp delSp modSp mod">
        <pc:chgData name="Annelou van Noort" userId="fcd37c2276dba9fc" providerId="LiveId" clId="{C405FA2D-0AF5-42FB-B888-081DBC40D521}" dt="2022-03-15T18:46:44.215" v="333" actId="20577"/>
        <pc:sldMkLst>
          <pc:docMk/>
          <pc:sldMk cId="0" sldId="331"/>
        </pc:sldMkLst>
        <pc:spChg chg="mod">
          <ac:chgData name="Annelou van Noort" userId="fcd37c2276dba9fc" providerId="LiveId" clId="{C405FA2D-0AF5-42FB-B888-081DBC40D521}" dt="2022-03-15T18:46:44.215" v="333" actId="20577"/>
          <ac:spMkLst>
            <pc:docMk/>
            <pc:sldMk cId="0" sldId="331"/>
            <ac:spMk id="11267" creationId="{A0BFBA02-6A95-4359-80F9-13515DF40645}"/>
          </ac:spMkLst>
        </pc:spChg>
        <pc:picChg chg="add mod">
          <ac:chgData name="Annelou van Noort" userId="fcd37c2276dba9fc" providerId="LiveId" clId="{C405FA2D-0AF5-42FB-B888-081DBC40D521}" dt="2022-03-08T06:57:25.834" v="33" actId="1076"/>
          <ac:picMkLst>
            <pc:docMk/>
            <pc:sldMk cId="0" sldId="331"/>
            <ac:picMk id="3" creationId="{73A84AF0-BB36-404C-8E85-B7E15716F8AA}"/>
          </ac:picMkLst>
        </pc:picChg>
        <pc:picChg chg="del">
          <ac:chgData name="Annelou van Noort" userId="fcd37c2276dba9fc" providerId="LiveId" clId="{C405FA2D-0AF5-42FB-B888-081DBC40D521}" dt="2022-03-08T06:56:36.133" v="28" actId="478"/>
          <ac:picMkLst>
            <pc:docMk/>
            <pc:sldMk cId="0" sldId="331"/>
            <ac:picMk id="12294" creationId="{7AAE7B35-79F0-47F0-9668-23632560EC49}"/>
          </ac:picMkLst>
        </pc:picChg>
        <pc:picChg chg="del">
          <ac:chgData name="Annelou van Noort" userId="fcd37c2276dba9fc" providerId="LiveId" clId="{C405FA2D-0AF5-42FB-B888-081DBC40D521}" dt="2022-03-08T06:56:35.023" v="27" actId="478"/>
          <ac:picMkLst>
            <pc:docMk/>
            <pc:sldMk cId="0" sldId="331"/>
            <ac:picMk id="12295" creationId="{ED059089-CC3F-4447-81C7-3A19CC1EED7B}"/>
          </ac:picMkLst>
        </pc:picChg>
      </pc:sldChg>
      <pc:sldChg chg="modSp mod">
        <pc:chgData name="Annelou van Noort" userId="fcd37c2276dba9fc" providerId="LiveId" clId="{C405FA2D-0AF5-42FB-B888-081DBC40D521}" dt="2022-03-08T06:56:27.417" v="26" actId="20577"/>
        <pc:sldMkLst>
          <pc:docMk/>
          <pc:sldMk cId="0" sldId="332"/>
        </pc:sldMkLst>
        <pc:spChg chg="mod">
          <ac:chgData name="Annelou van Noort" userId="fcd37c2276dba9fc" providerId="LiveId" clId="{C405FA2D-0AF5-42FB-B888-081DBC40D521}" dt="2022-03-08T06:56:27.417" v="26" actId="20577"/>
          <ac:spMkLst>
            <pc:docMk/>
            <pc:sldMk cId="0" sldId="332"/>
            <ac:spMk id="13317" creationId="{CD6FE5D1-4AB1-49D5-A911-98E4330790B2}"/>
          </ac:spMkLst>
        </pc:spChg>
      </pc:sldChg>
      <pc:sldChg chg="addSp modSp mod">
        <pc:chgData name="Annelou van Noort" userId="fcd37c2276dba9fc" providerId="LiveId" clId="{C405FA2D-0AF5-42FB-B888-081DBC40D521}" dt="2022-03-08T06:59:08.341" v="49" actId="1076"/>
        <pc:sldMkLst>
          <pc:docMk/>
          <pc:sldMk cId="0" sldId="333"/>
        </pc:sldMkLst>
        <pc:spChg chg="mod">
          <ac:chgData name="Annelou van Noort" userId="fcd37c2276dba9fc" providerId="LiveId" clId="{C405FA2D-0AF5-42FB-B888-081DBC40D521}" dt="2022-03-08T06:58:56.564" v="46" actId="1076"/>
          <ac:spMkLst>
            <pc:docMk/>
            <pc:sldMk cId="0" sldId="333"/>
            <ac:spMk id="16389" creationId="{E2FA8351-E6D6-4503-A70E-601D275D6CE7}"/>
          </ac:spMkLst>
        </pc:spChg>
        <pc:picChg chg="add mod">
          <ac:chgData name="Annelou van Noort" userId="fcd37c2276dba9fc" providerId="LiveId" clId="{C405FA2D-0AF5-42FB-B888-081DBC40D521}" dt="2022-03-08T06:59:08.341" v="49" actId="1076"/>
          <ac:picMkLst>
            <pc:docMk/>
            <pc:sldMk cId="0" sldId="333"/>
            <ac:picMk id="9" creationId="{8BA94EEA-8BFD-4353-8764-62221306CC78}"/>
          </ac:picMkLst>
        </pc:picChg>
      </pc:sldChg>
      <pc:sldChg chg="modSp mod">
        <pc:chgData name="Annelou van Noort" userId="fcd37c2276dba9fc" providerId="LiveId" clId="{C405FA2D-0AF5-42FB-B888-081DBC40D521}" dt="2022-03-15T18:48:10.655" v="336" actId="20577"/>
        <pc:sldMkLst>
          <pc:docMk/>
          <pc:sldMk cId="0" sldId="335"/>
        </pc:sldMkLst>
        <pc:spChg chg="mod">
          <ac:chgData name="Annelou van Noort" userId="fcd37c2276dba9fc" providerId="LiveId" clId="{C405FA2D-0AF5-42FB-B888-081DBC40D521}" dt="2022-03-15T18:48:10.655" v="336" actId="20577"/>
          <ac:spMkLst>
            <pc:docMk/>
            <pc:sldMk cId="0" sldId="335"/>
            <ac:spMk id="52227" creationId="{F11DEE2E-BF69-44BB-9CC5-D3E3560994D2}"/>
          </ac:spMkLst>
        </pc:spChg>
      </pc:sldChg>
      <pc:sldChg chg="addSp delSp modSp add mod ord">
        <pc:chgData name="Annelou van Noort" userId="fcd37c2276dba9fc" providerId="LiveId" clId="{C405FA2D-0AF5-42FB-B888-081DBC40D521}" dt="2022-03-08T07:12:20.692" v="304" actId="478"/>
        <pc:sldMkLst>
          <pc:docMk/>
          <pc:sldMk cId="1567037462" sldId="336"/>
        </pc:sldMkLst>
        <pc:spChg chg="add mod">
          <ac:chgData name="Annelou van Noort" userId="fcd37c2276dba9fc" providerId="LiveId" clId="{C405FA2D-0AF5-42FB-B888-081DBC40D521}" dt="2022-03-08T07:12:17.867" v="303"/>
          <ac:spMkLst>
            <pc:docMk/>
            <pc:sldMk cId="1567037462" sldId="336"/>
            <ac:spMk id="9" creationId="{B093DA5A-77FB-4B39-9922-22E09255F213}"/>
          </ac:spMkLst>
        </pc:spChg>
        <pc:spChg chg="del">
          <ac:chgData name="Annelou van Noort" userId="fcd37c2276dba9fc" providerId="LiveId" clId="{C405FA2D-0AF5-42FB-B888-081DBC40D521}" dt="2022-03-08T07:12:20.692" v="304" actId="478"/>
          <ac:spMkLst>
            <pc:docMk/>
            <pc:sldMk cId="1567037462" sldId="336"/>
            <ac:spMk id="30725" creationId="{874C273F-63FD-4288-A3F3-4EF246130B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E80E638-35A1-47B4-9F8B-19E160E516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132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551" tIns="48280" rIns="96551" bIns="48280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800" kern="0"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A18B4B-3D78-414C-94E9-E284B945B6B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551" tIns="48280" rIns="96551" bIns="48280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kern="0"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D12758-33D0-41B0-A4C3-67B897D6D15E}" type="datetime1">
              <a:rPr lang="nl-NL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631F83-57BC-4326-8658-5B85F2B293C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12300"/>
            <a:ext cx="2981325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6551" tIns="48280" rIns="96551" bIns="48280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800" kern="0">
                <a:solidFill>
                  <a:srgbClr val="000000"/>
                </a:solidFill>
                <a:latin typeface="Calibri"/>
                <a:cs typeface="+mn-cs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10FD31-B577-42BD-BD72-F8B145A1411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6551" tIns="48280" rIns="96551" bIns="4828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F877E77-AD6F-43FD-96BF-4F615974DA34}" type="slidenum">
              <a:rPr lang="nl-NL" altLang="nl-NL"/>
              <a:pPr/>
              <a:t>‹nr.›</a:t>
            </a:fld>
            <a:endParaRPr lang="nl-NL" altLang="nl-NL" sz="13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4E0EF77-B883-4A21-BB83-E7E49B5FC8B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132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551" tIns="48280" rIns="96551" bIns="48280" anchor="t" anchorCtr="0" compatLnSpc="1"/>
          <a:lstStyle>
            <a:lvl1pPr marL="0" marR="0" lvl="0" indent="0" algn="l" defTabSz="96551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866196-B3C3-454D-BFB6-0AB7EDEB093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551" tIns="48280" rIns="96551" bIns="48280" anchor="t" anchorCtr="0" compatLnSpc="1"/>
          <a:lstStyle>
            <a:lvl1pPr marL="0" marR="0" lvl="0" indent="0" algn="r" defTabSz="96551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fld id="{CB449BA5-330B-4928-AC12-6CA8588269AD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67588" name="Tijdelijke aanduiding voor dia-afbeelding 3">
            <a:extLst>
              <a:ext uri="{FF2B5EF4-FFF2-40B4-BE49-F238E27FC236}">
                <a16:creationId xmlns:a16="http://schemas.microsoft.com/office/drawing/2014/main" id="{2322F5F6-6BD1-43FA-9731-55D13DE4F8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8213" y="750888"/>
            <a:ext cx="5006975" cy="3756025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7CCFEB16-19AF-4BFC-A4C8-2AECB864ABE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7388" y="4757738"/>
            <a:ext cx="5505450" cy="4506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551" tIns="48280" rIns="96551" bIns="48280" anchor="t" anchorCtr="0" compatLnSpc="1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AB260E-CA13-436C-833A-66A6205034A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12300"/>
            <a:ext cx="2981325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6551" tIns="48280" rIns="96551" bIns="48280" anchor="b" anchorCtr="0" compatLnSpc="1"/>
          <a:lstStyle>
            <a:lvl1pPr marL="0" marR="0" lvl="0" indent="0" algn="l" defTabSz="96551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BBC1D1-5BFD-4455-91F2-FF0CDAF2FD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6551" tIns="48280" rIns="96551" bIns="4828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rgbClr val="000000"/>
                </a:solidFill>
              </a:defRPr>
            </a:lvl1pPr>
          </a:lstStyle>
          <a:p>
            <a:fld id="{E60E0DFE-2F05-4E2E-B199-95688100890F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nl-NL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nl-NL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nl-NL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nl-NL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nl-NL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E8EA3552-8BE8-4958-B906-B38B918C4F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6E16AF4B-6104-4668-BD51-CB1DF7BEA1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nl-NL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C58DA8-D8F2-47D6-AFC2-351BE860A23E}"/>
              </a:ext>
            </a:extLst>
          </p:cNvPr>
          <p:cNvSpPr txBox="1"/>
          <p:nvPr/>
        </p:nvSpPr>
        <p:spPr>
          <a:xfrm>
            <a:off x="3897313" y="9512300"/>
            <a:ext cx="2982912" cy="501650"/>
          </a:xfrm>
          <a:prstGeom prst="rect">
            <a:avLst/>
          </a:prstGeom>
          <a:noFill/>
          <a:ln>
            <a:noFill/>
          </a:ln>
        </p:spPr>
        <p:txBody>
          <a:bodyPr lIns="96551" tIns="48280" rIns="96551" bIns="48280" anchor="b"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B97894F-2D15-4434-A8EF-3727CCA5066F}" type="slidenum">
              <a:rPr lang="nl-NL" altLang="nl-NL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</a:t>
            </a:fld>
            <a:endParaRPr lang="nl-NL" altLang="nl-NL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jdelijke aanduiding voor dia-afbeelding 1">
            <a:extLst>
              <a:ext uri="{FF2B5EF4-FFF2-40B4-BE49-F238E27FC236}">
                <a16:creationId xmlns:a16="http://schemas.microsoft.com/office/drawing/2014/main" id="{985784A1-5620-4FC2-9836-0D8419848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Tijdelijke aanduiding voor notities 2">
            <a:extLst>
              <a:ext uri="{FF2B5EF4-FFF2-40B4-BE49-F238E27FC236}">
                <a16:creationId xmlns:a16="http://schemas.microsoft.com/office/drawing/2014/main" id="{B9B06CD6-50E2-4D4B-9921-E7EAE7FDB7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nl-NL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3B988B-83B6-47F3-9294-97B9EC47D284}"/>
              </a:ext>
            </a:extLst>
          </p:cNvPr>
          <p:cNvSpPr txBox="1"/>
          <p:nvPr/>
        </p:nvSpPr>
        <p:spPr>
          <a:xfrm>
            <a:off x="3897313" y="9512300"/>
            <a:ext cx="2982912" cy="501650"/>
          </a:xfrm>
          <a:prstGeom prst="rect">
            <a:avLst/>
          </a:prstGeom>
          <a:noFill/>
          <a:ln>
            <a:noFill/>
          </a:ln>
        </p:spPr>
        <p:txBody>
          <a:bodyPr lIns="96551" tIns="48280" rIns="96551" bIns="48280" anchor="b"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20A618E-CCA1-4E95-9139-E1B3A96F4E25}" type="slidenum">
              <a:rPr lang="nl-NL" altLang="nl-NL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nl-NL" altLang="nl-NL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C34BFD-3FA2-4C2B-9C54-F98C2D8A65E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1FD9-8606-4F4F-86D3-151FFF534C86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6C1424-59A8-4D4C-97BE-9F755F41DFF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9AF7EC-315B-4860-B718-F4F7477385B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9E35B-F92B-4E6F-804A-DBFAB89CE84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7821919"/>
      </p:ext>
    </p:extLst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0B526E-6EC4-4E19-A616-067A8270188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5199-9452-426E-BF3F-E670FB6B5B49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D16E27-4C19-42F5-88AB-8885352CEB9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3AFB02-1EB1-4284-8F5A-27E6965223C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6EBA8-68CE-4CD5-AFA1-E6E6346E7EA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9028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A20E7D-24BC-48AC-828A-597A16F6163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1ADB-AE5D-4E26-8C20-037F377112CE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00C484-C458-442A-93B3-3D12F8C83EE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2044A-BBCF-465F-9244-7E50A155C70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36B3E-52EA-4264-BD24-219CE68B46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986538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F32141-9F36-4A9A-89AA-7EF5B3D7852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7DB2-4F04-419E-9C9F-E46E13C820F8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77FB3D-1E04-4D7F-9B25-FFFA29183E2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779131-01BA-4328-97F1-10BFB8DD66A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5F976-688B-4E20-97E2-F7488D6DB02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9937231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959BDC-A307-4575-956C-9BF45613913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C1A4-FF07-4203-90C6-E9B11A05B8BC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598F14-C1E1-456C-B063-2356F1FF40E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EBB6AE-AA78-48BF-AE42-A853A33E971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A5-43C5-4931-99F4-976AA0D6740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65821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232B049-26A8-49C2-A8ED-70057957AE3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C35C8-14A0-4F25-A4CA-4836F9986427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2B2F9FC-4DC0-44FD-80DD-8146F141280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1894E9A-D802-47AF-93D1-D8D04CC4BD7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53CB1-4383-4772-9E32-43CC046A31E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84422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67C96BC-BDC1-40FF-AD44-0DFC93189D1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83A3-8360-4E0C-AEC5-79EFF3063206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6E75B1F3-CD09-4972-9AEC-4442A0C351D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A565123-E764-41A2-8F8D-E00D22C1699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C0777-C44E-4861-A195-F3BF9691800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56828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2254069E-8A7A-4A61-9124-E5AEBD5869C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35BB-B14B-4203-AC74-B42DBC4D3ED1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FFCF90EB-6E85-40D8-BD95-19DFD7C38A2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D5980AA-15E7-4008-9A96-08F3B5DB0D3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F6CD9-DF8C-4C6E-9CB9-0DBFB6386CD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144446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FC645C75-EFBD-432E-9270-7D54658F677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1F2B-9006-4C16-9652-66187711DF9F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550E24F0-3D86-4416-B8F7-55688B3BB63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0349055C-038B-4F64-B770-5EE44CC2588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326B1-E56F-42BD-9C50-71FF9A39952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01220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7CAA29D-9793-4EEE-A48D-2D8B7800177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22623-1903-4D84-9048-0A0B9AB3A3D6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41E9671-4F98-48F4-855E-914CC3A3D11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8D4F9C3-F039-41C6-A957-B30CCB5685A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FCA0A-CA64-409C-A567-63CF8FC934F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81130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7D1D833-9AE1-4496-B776-ACCE3B4EA86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623F-3047-43CD-A474-35754C18CEDA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CDD9E4E9-671A-4228-876E-B1CCE682C16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E058AA1-293E-4858-9B51-1EFFC906836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E514A-AA2A-4FAE-AFDC-4BD1C77CB7B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24361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16.jpe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29F84FE1-2831-4CFD-AC7A-5366E9046E0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30ADCFF8-CA47-40CC-9DD6-102D3D8DDC4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4B1CE0-3985-4BCC-9604-C68BD27A2CA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6CE19C11-E10D-404F-83A0-5092620EE5AF}" type="datetime1">
              <a:rPr lang="nl-NL"/>
              <a:pPr>
                <a:defRPr/>
              </a:pPr>
              <a:t>15-3-2022</a:t>
            </a:fld>
            <a:endParaRPr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39279D-D783-485D-848F-492B99C7C19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2B93E0-E4DC-4D62-A8A1-1527F86DC91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A98B02-1385-49BB-893D-0EE3F4061B34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nl-NL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nl-NL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nl-NL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nl-NL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nl-NL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lang="nl-NL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nl-NL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nl-NL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nl-NL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nl-NL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0.jpeg"/><Relationship Id="rId5" Type="http://schemas.openxmlformats.org/officeDocument/2006/relationships/image" Target="../media/image10.pn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Vrije vorm 6">
            <a:extLst>
              <a:ext uri="{FF2B5EF4-FFF2-40B4-BE49-F238E27FC236}">
                <a16:creationId xmlns:a16="http://schemas.microsoft.com/office/drawing/2014/main" id="{1E498274-2A38-4030-AEEC-201FC6EC5092}"/>
              </a:ext>
            </a:extLst>
          </p:cNvPr>
          <p:cNvSpPr>
            <a:spLocks/>
          </p:cNvSpPr>
          <p:nvPr/>
        </p:nvSpPr>
        <p:spPr bwMode="auto">
          <a:xfrm>
            <a:off x="323850" y="188913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2052" name="Tekstvak 8">
            <a:extLst>
              <a:ext uri="{FF2B5EF4-FFF2-40B4-BE49-F238E27FC236}">
                <a16:creationId xmlns:a16="http://schemas.microsoft.com/office/drawing/2014/main" id="{6E6DB289-7C2E-4983-AD86-F7681AC4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965199"/>
            <a:ext cx="7056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4400" b="1" dirty="0">
                <a:solidFill>
                  <a:srgbClr val="17375E"/>
                </a:solidFill>
                <a:latin typeface="Arial Narrow" panose="020B0606020202030204" pitchFamily="34" charset="0"/>
              </a:rPr>
              <a:t>Hoe word je rijk?</a:t>
            </a:r>
          </a:p>
        </p:txBody>
      </p:sp>
      <p:pic>
        <p:nvPicPr>
          <p:cNvPr id="2053" name="Picture 3" descr="IE 050 2002">
            <a:extLst>
              <a:ext uri="{FF2B5EF4-FFF2-40B4-BE49-F238E27FC236}">
                <a16:creationId xmlns:a16="http://schemas.microsoft.com/office/drawing/2014/main" id="{92038210-E996-43D4-98C0-F46A3B09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8763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MT 050 2007">
            <a:extLst>
              <a:ext uri="{FF2B5EF4-FFF2-40B4-BE49-F238E27FC236}">
                <a16:creationId xmlns:a16="http://schemas.microsoft.com/office/drawing/2014/main" id="{2F59DBE7-3CD3-4A3E-9420-43DD3E87D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8223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200 common_new">
            <a:extLst>
              <a:ext uri="{FF2B5EF4-FFF2-40B4-BE49-F238E27FC236}">
                <a16:creationId xmlns:a16="http://schemas.microsoft.com/office/drawing/2014/main" id="{53A2A345-B472-4344-AB3F-83D97D827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1412875"/>
            <a:ext cx="10969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050 common_new">
            <a:extLst>
              <a:ext uri="{FF2B5EF4-FFF2-40B4-BE49-F238E27FC236}">
                <a16:creationId xmlns:a16="http://schemas.microsoft.com/office/drawing/2014/main" id="{997AF236-3C98-4ECF-B61B-81CB679F8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EE-050-2011 rgb">
            <a:extLst>
              <a:ext uri="{FF2B5EF4-FFF2-40B4-BE49-F238E27FC236}">
                <a16:creationId xmlns:a16="http://schemas.microsoft.com/office/drawing/2014/main" id="{0F235487-D8DC-4596-AB46-ED5CB9B9F1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10969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050 common_new">
            <a:extLst>
              <a:ext uri="{FF2B5EF4-FFF2-40B4-BE49-F238E27FC236}">
                <a16:creationId xmlns:a16="http://schemas.microsoft.com/office/drawing/2014/main" id="{77EB66E9-9711-4524-B978-4BA4DD544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13100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GR 050 2002">
            <a:extLst>
              <a:ext uri="{FF2B5EF4-FFF2-40B4-BE49-F238E27FC236}">
                <a16:creationId xmlns:a16="http://schemas.microsoft.com/office/drawing/2014/main" id="{0D091E96-BC0F-4727-9BC6-5FDD820AB5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49725"/>
            <a:ext cx="10445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3" descr="IE 050 2002">
            <a:extLst>
              <a:ext uri="{FF2B5EF4-FFF2-40B4-BE49-F238E27FC236}">
                <a16:creationId xmlns:a16="http://schemas.microsoft.com/office/drawing/2014/main" id="{754B2ED6-5190-43E9-8919-1CF5DE59B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8763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9" descr="GR 050 2002">
            <a:extLst>
              <a:ext uri="{FF2B5EF4-FFF2-40B4-BE49-F238E27FC236}">
                <a16:creationId xmlns:a16="http://schemas.microsoft.com/office/drawing/2014/main" id="{B8FFCF81-3977-4D0C-B936-EFA48A2ED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65625"/>
            <a:ext cx="10445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8F861D0-832E-4911-996B-0DA4951E75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64822">
            <a:off x="3403600" y="2203450"/>
            <a:ext cx="2908300" cy="35560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10253F">
                <a:alpha val="40000"/>
              </a:srgbClr>
            </a:outerShdw>
          </a:effectLst>
        </p:spPr>
      </p:pic>
      <p:pic>
        <p:nvPicPr>
          <p:cNvPr id="15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26B4E0A-F3A5-4FE0-8C09-83F87AF8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Vrije vorm 3">
            <a:extLst>
              <a:ext uri="{FF2B5EF4-FFF2-40B4-BE49-F238E27FC236}">
                <a16:creationId xmlns:a16="http://schemas.microsoft.com/office/drawing/2014/main" id="{83CE4D2E-B2D1-4402-8CD5-B2732B0B253A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5362" name="Tijdelijke aanduiding voor inhoud 2">
            <a:extLst>
              <a:ext uri="{FF2B5EF4-FFF2-40B4-BE49-F238E27FC236}">
                <a16:creationId xmlns:a16="http://schemas.microsoft.com/office/drawing/2014/main" id="{7EC5737B-0E2A-4680-94F3-FB159EBCAF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650" y="765175"/>
            <a:ext cx="7993063" cy="46688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Vanaf januari 2002 betalen we in </a:t>
            </a:r>
            <a:br>
              <a:rPr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Nederland en in veel andere </a:t>
            </a:r>
            <a:br>
              <a:rPr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Europese landen met </a:t>
            </a:r>
            <a:r>
              <a:rPr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euro</a:t>
            </a:r>
            <a:r>
              <a:rPr sz="2800"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sz="2800" dirty="0">
              <a:solidFill>
                <a:srgbClr val="002060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br>
              <a:rPr sz="2800" dirty="0">
                <a:solidFill>
                  <a:srgbClr val="002060"/>
                </a:solidFill>
                <a:latin typeface="Arial Narrow" pitchFamily="34" charset="0"/>
                <a:ea typeface="ＭＳ Ｐゴシック" pitchFamily="34" charset="-128"/>
              </a:rPr>
            </a:br>
            <a:br>
              <a:rPr sz="2800" dirty="0">
                <a:solidFill>
                  <a:srgbClr val="002060"/>
                </a:solidFill>
                <a:latin typeface="Arial Narrow" pitchFamily="34" charset="0"/>
                <a:ea typeface="ＭＳ Ｐゴシック" pitchFamily="34" charset="-128"/>
              </a:rPr>
            </a:br>
            <a:endParaRPr sz="2800" dirty="0">
              <a:solidFill>
                <a:srgbClr val="002060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360363" indent="0" eaLnBrk="1" hangingPunct="1">
              <a:buFont typeface="Arial" panose="020B0604020202020204" pitchFamily="34" charset="0"/>
              <a:buNone/>
              <a:defRPr/>
            </a:pPr>
            <a:br>
              <a:rPr dirty="0">
                <a:latin typeface="Calibri" pitchFamily="34" charset="0"/>
                <a:ea typeface="ＭＳ Ｐゴシック" pitchFamily="34" charset="-128"/>
              </a:rPr>
            </a:br>
            <a:endParaRPr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86" name="Tekstvak 26">
            <a:extLst>
              <a:ext uri="{FF2B5EF4-FFF2-40B4-BE49-F238E27FC236}">
                <a16:creationId xmlns:a16="http://schemas.microsoft.com/office/drawing/2014/main" id="{41EBEB68-B613-4ACB-A012-C2F336C2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492375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Muntgeld</a:t>
            </a:r>
          </a:p>
        </p:txBody>
      </p:sp>
      <p:sp>
        <p:nvSpPr>
          <p:cNvPr id="3087" name="Tekstvak 29">
            <a:extLst>
              <a:ext uri="{FF2B5EF4-FFF2-40B4-BE49-F238E27FC236}">
                <a16:creationId xmlns:a16="http://schemas.microsoft.com/office/drawing/2014/main" id="{29BB140C-4C09-42B7-994C-294662AB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492375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Bankbiljetten</a:t>
            </a:r>
          </a:p>
        </p:txBody>
      </p:sp>
      <p:pic>
        <p:nvPicPr>
          <p:cNvPr id="11270" name="Picture 21">
            <a:extLst>
              <a:ext uri="{FF2B5EF4-FFF2-40B4-BE49-F238E27FC236}">
                <a16:creationId xmlns:a16="http://schemas.microsoft.com/office/drawing/2014/main" id="{38BD688D-EC04-411D-9D83-ACAFADF3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1631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2">
            <a:extLst>
              <a:ext uri="{FF2B5EF4-FFF2-40B4-BE49-F238E27FC236}">
                <a16:creationId xmlns:a16="http://schemas.microsoft.com/office/drawing/2014/main" id="{40A1CF22-E80F-4C92-A565-BBE1AF29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12938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3">
            <a:extLst>
              <a:ext uri="{FF2B5EF4-FFF2-40B4-BE49-F238E27FC236}">
                <a16:creationId xmlns:a16="http://schemas.microsoft.com/office/drawing/2014/main" id="{04D4C2B5-D39D-4CA1-B911-F2FBE907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16922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7">
            <a:extLst>
              <a:ext uri="{FF2B5EF4-FFF2-40B4-BE49-F238E27FC236}">
                <a16:creationId xmlns:a16="http://schemas.microsoft.com/office/drawing/2014/main" id="{C7D51A48-4F80-48E9-90D1-FF00A7FD4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64B6C82B-CB0C-481F-8744-DF12DD80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31F953E-3EA1-4371-9E0C-2C3757C9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876550"/>
            <a:ext cx="163671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7A6EFF4-873B-4266-A3C2-7D65A512F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2879725"/>
            <a:ext cx="15843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3B5D7F4-E565-42D7-80BB-CCE29CF1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876550"/>
            <a:ext cx="153511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10573E3B-13B1-420F-BDDA-6D67C844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860800"/>
            <a:ext cx="15319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8292EB64-26A2-4FCB-AE2D-C327E821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873500"/>
            <a:ext cx="15843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A542A2D9-AADC-4E1D-A048-D7FBFA11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73500"/>
            <a:ext cx="15478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Vrije vorm 3">
            <a:extLst>
              <a:ext uri="{FF2B5EF4-FFF2-40B4-BE49-F238E27FC236}">
                <a16:creationId xmlns:a16="http://schemas.microsoft.com/office/drawing/2014/main" id="{E78C7C0F-B09B-4893-A120-331F2EDDE5B4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1267" name="Tijdelijke aanduiding voor inhoud 2">
            <a:extLst>
              <a:ext uri="{FF2B5EF4-FFF2-40B4-BE49-F238E27FC236}">
                <a16:creationId xmlns:a16="http://schemas.microsoft.com/office/drawing/2014/main" id="{A0BFBA02-6A95-4359-80F9-13515DF406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908050"/>
            <a:ext cx="8229600" cy="4454525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Iedere munt heeft twee zijdes.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Op de achterzijde staat de waarde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van de munt.</a:t>
            </a:r>
          </a:p>
          <a:p>
            <a:pPr marL="360363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Alle eurolanden mogen zelf beslissen hoe de voorzijde eruit ziet.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Nederland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heeft gekozen voor het portret van het staatshoofd.</a:t>
            </a:r>
          </a:p>
          <a:p>
            <a:pPr marL="360363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pic>
        <p:nvPicPr>
          <p:cNvPr id="12293" name="Picture 7">
            <a:extLst>
              <a:ext uri="{FF2B5EF4-FFF2-40B4-BE49-F238E27FC236}">
                <a16:creationId xmlns:a16="http://schemas.microsoft.com/office/drawing/2014/main" id="{1D938220-3ECF-4904-8D73-5B97AE30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B93E8D4-72E4-405A-A82C-FD48BD7B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Afbeelding met tekst, lezen, munt, oud&#10;&#10;Automatisch gegenereerde beschrijving">
            <a:extLst>
              <a:ext uri="{FF2B5EF4-FFF2-40B4-BE49-F238E27FC236}">
                <a16:creationId xmlns:a16="http://schemas.microsoft.com/office/drawing/2014/main" id="{73A84AF0-BB36-404C-8E85-B7E15716F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5" y="4690291"/>
            <a:ext cx="1793430" cy="17728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rije vorm 3">
            <a:extLst>
              <a:ext uri="{FF2B5EF4-FFF2-40B4-BE49-F238E27FC236}">
                <a16:creationId xmlns:a16="http://schemas.microsoft.com/office/drawing/2014/main" id="{8E2FC7E1-0677-4FF0-A62B-B14F07BB99E9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3315" name="Tijdelijke aanduiding voor inhoud 2">
            <a:extLst>
              <a:ext uri="{FF2B5EF4-FFF2-40B4-BE49-F238E27FC236}">
                <a16:creationId xmlns:a16="http://schemas.microsoft.com/office/drawing/2014/main" id="{D097D21A-36A3-4CE1-850E-1317CA3E8A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marL="360363" indent="0" eaLnBrk="1" hangingPunct="1">
              <a:spcBef>
                <a:spcPts val="900"/>
              </a:spcBef>
              <a:buFont typeface="Arial" panose="020B0604020202020204" pitchFamily="34" charset="0"/>
              <a:buNone/>
            </a:pPr>
            <a:br>
              <a:rPr altLang="nl-NL" sz="3800">
                <a:latin typeface="Arial Narrow" panose="020B0606020202030204" pitchFamily="34" charset="0"/>
              </a:rPr>
            </a:br>
            <a:br>
              <a:rPr altLang="nl-NL">
                <a:latin typeface="Calibri" panose="020F0502020204030204" pitchFamily="34" charset="0"/>
              </a:rPr>
            </a:br>
            <a:endParaRPr altLang="nl-NL">
              <a:latin typeface="Calibri" panose="020F0502020204030204" pitchFamily="34" charset="0"/>
            </a:endParaRPr>
          </a:p>
        </p:txBody>
      </p:sp>
      <p:sp>
        <p:nvSpPr>
          <p:cNvPr id="13317" name="Tekstvak 6">
            <a:extLst>
              <a:ext uri="{FF2B5EF4-FFF2-40B4-BE49-F238E27FC236}">
                <a16:creationId xmlns:a16="http://schemas.microsoft.com/office/drawing/2014/main" id="{CD6FE5D1-4AB1-49D5-A911-98E433079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68413"/>
            <a:ext cx="5400675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Het juiste antwoord 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op vraag 1:</a:t>
            </a:r>
          </a:p>
          <a:p>
            <a:pPr algn="ctr" eaLnBrk="1" hangingPunct="1"/>
            <a:endParaRPr lang="nl-NL" altLang="nl-NL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lang="nl-NL" altLang="nl-NL" sz="2800" dirty="0">
                <a:solidFill>
                  <a:srgbClr val="17375E"/>
                </a:solidFill>
                <a:latin typeface="Ravie" panose="04040805050809020602" pitchFamily="82" charset="0"/>
              </a:rPr>
              <a:t>Het portret </a:t>
            </a:r>
          </a:p>
          <a:p>
            <a:pPr algn="ctr" eaLnBrk="1" hangingPunct="1"/>
            <a:r>
              <a:rPr lang="nl-NL" altLang="nl-NL" sz="2800" dirty="0">
                <a:solidFill>
                  <a:srgbClr val="17375E"/>
                </a:solidFill>
                <a:latin typeface="Ravie" panose="04040805050809020602" pitchFamily="82" charset="0"/>
              </a:rPr>
              <a:t>van Koning </a:t>
            </a:r>
            <a:br>
              <a:rPr lang="nl-NL" altLang="nl-NL" sz="2800" dirty="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800" dirty="0">
                <a:solidFill>
                  <a:srgbClr val="17375E"/>
                </a:solidFill>
                <a:latin typeface="Ravie" panose="04040805050809020602" pitchFamily="82" charset="0"/>
              </a:rPr>
              <a:t>Willem-Alexander</a:t>
            </a:r>
          </a:p>
          <a:p>
            <a:pPr algn="ctr" eaLnBrk="1" hangingPunct="1"/>
            <a:br>
              <a:rPr lang="nl-NL" altLang="nl-NL" sz="32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nl-NL" altLang="nl-NL" sz="32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3318" name="Afbeelding 9" descr="spaarvarken bril.jpg">
            <a:extLst>
              <a:ext uri="{FF2B5EF4-FFF2-40B4-BE49-F238E27FC236}">
                <a16:creationId xmlns:a16="http://schemas.microsoft.com/office/drawing/2014/main" id="{98BE72BA-EE0E-4DAA-BF76-8EB4F44F9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e toelichting 7">
            <a:extLst>
              <a:ext uri="{FF2B5EF4-FFF2-40B4-BE49-F238E27FC236}">
                <a16:creationId xmlns:a16="http://schemas.microsoft.com/office/drawing/2014/main" id="{52A9A11D-0CAA-4E98-9E95-F0FA52C577CE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2539"/>
              <a:gd name="f1" fmla="val 2028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5210B26-F822-4249-B325-D4ABD102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Vrije vorm 4">
            <a:extLst>
              <a:ext uri="{FF2B5EF4-FFF2-40B4-BE49-F238E27FC236}">
                <a16:creationId xmlns:a16="http://schemas.microsoft.com/office/drawing/2014/main" id="{9D42CB14-266F-4A6D-AF3A-142CB617D6D0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pic>
        <p:nvPicPr>
          <p:cNvPr id="14340" name="Picture 7">
            <a:extLst>
              <a:ext uri="{FF2B5EF4-FFF2-40B4-BE49-F238E27FC236}">
                <a16:creationId xmlns:a16="http://schemas.microsoft.com/office/drawing/2014/main" id="{3BE3CD81-BAAD-4806-9BBA-A52D1F70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CF3419C-1C2B-48E6-9136-E5AD74C9DBAC}"/>
              </a:ext>
            </a:extLst>
          </p:cNvPr>
          <p:cNvSpPr txBox="1"/>
          <p:nvPr/>
        </p:nvSpPr>
        <p:spPr>
          <a:xfrm>
            <a:off x="755650" y="1125538"/>
            <a:ext cx="7704138" cy="4522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200" dirty="0">
                <a:solidFill>
                  <a:srgbClr val="17375E"/>
                </a:solidFill>
                <a:latin typeface="Arial Narrow" pitchFamily="34" charset="0"/>
                <a:cs typeface="Arial" charset="0"/>
              </a:rPr>
              <a:t>Bankbiljetten hebben ook twee zijdes. </a:t>
            </a:r>
            <a:br>
              <a:rPr lang="nl-NL" sz="3200" dirty="0">
                <a:solidFill>
                  <a:srgbClr val="17375E"/>
                </a:solidFill>
                <a:latin typeface="Arial Narrow" pitchFamily="34" charset="0"/>
                <a:cs typeface="Arial" charset="0"/>
              </a:rPr>
            </a:br>
            <a:r>
              <a:rPr lang="nl-NL" sz="3200" dirty="0">
                <a:solidFill>
                  <a:srgbClr val="17375E"/>
                </a:solidFill>
                <a:latin typeface="Arial Narrow" pitchFamily="34" charset="0"/>
                <a:cs typeface="Arial" charset="0"/>
              </a:rPr>
              <a:t>Deze zijn in ieder euroland hetzelfde.</a:t>
            </a:r>
          </a:p>
          <a:p>
            <a:pPr>
              <a:defRPr/>
            </a:pPr>
            <a:endParaRPr lang="nl-NL" sz="3200" dirty="0">
              <a:solidFill>
                <a:srgbClr val="17375E"/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nl-NL" sz="3200" dirty="0">
                <a:solidFill>
                  <a:srgbClr val="17375E"/>
                </a:solidFill>
                <a:latin typeface="Arial Narrow" pitchFamily="34" charset="0"/>
                <a:cs typeface="Arial" charset="0"/>
              </a:rPr>
              <a:t>Als je goed </a:t>
            </a:r>
            <a:r>
              <a:rPr lang="nl-NL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kijkt, voelt en kantelt </a:t>
            </a:r>
            <a:r>
              <a:rPr lang="nl-NL" sz="3200" dirty="0">
                <a:solidFill>
                  <a:srgbClr val="17375E"/>
                </a:solidFill>
                <a:latin typeface="Arial Narrow" pitchFamily="34" charset="0"/>
                <a:cs typeface="Arial" charset="0"/>
              </a:rPr>
              <a:t>zie je dat er echtheidskenmerken in en op het bankbiljet zijn aangebracht. </a:t>
            </a:r>
          </a:p>
          <a:p>
            <a:pPr>
              <a:defRPr/>
            </a:pPr>
            <a:endParaRPr lang="nl-NL" sz="3200" dirty="0">
              <a:solidFill>
                <a:srgbClr val="17375E"/>
              </a:solidFill>
              <a:latin typeface="Arial Narrow" pitchFamily="34" charset="0"/>
              <a:cs typeface="Arial" charset="0"/>
            </a:endParaRPr>
          </a:p>
          <a:p>
            <a:pPr>
              <a:defRPr/>
            </a:pPr>
            <a:r>
              <a:rPr lang="nl-NL" sz="3200" dirty="0">
                <a:solidFill>
                  <a:srgbClr val="17375E"/>
                </a:solidFill>
                <a:latin typeface="Arial Narrow" pitchFamily="34" charset="0"/>
                <a:cs typeface="Arial" charset="0"/>
              </a:rPr>
              <a:t>Dit wordt gedaan zodat biljetten moeilijker na te maken zijn.</a:t>
            </a:r>
          </a:p>
        </p:txBody>
      </p:sp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6A5D6CCE-EFC4-4D24-9CE8-0A8B32AA1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rije vorm 3">
            <a:extLst>
              <a:ext uri="{FF2B5EF4-FFF2-40B4-BE49-F238E27FC236}">
                <a16:creationId xmlns:a16="http://schemas.microsoft.com/office/drawing/2014/main" id="{5FDA223B-5BEF-4C7F-AF10-EC883E8E10D9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6387" name="Tijdelijke aanduiding voor inhoud 2">
            <a:extLst>
              <a:ext uri="{FF2B5EF4-FFF2-40B4-BE49-F238E27FC236}">
                <a16:creationId xmlns:a16="http://schemas.microsoft.com/office/drawing/2014/main" id="{9E44EFFD-4ED4-49EB-9504-C230495323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marL="360363" indent="0" eaLnBrk="1" hangingPunct="1">
              <a:spcBef>
                <a:spcPts val="900"/>
              </a:spcBef>
              <a:buFont typeface="Arial" panose="020B0604020202020204" pitchFamily="34" charset="0"/>
              <a:buNone/>
            </a:pPr>
            <a:br>
              <a:rPr altLang="nl-NL" sz="3800">
                <a:latin typeface="Arial Narrow" panose="020B0606020202030204" pitchFamily="34" charset="0"/>
              </a:rPr>
            </a:br>
            <a:br>
              <a:rPr altLang="nl-NL">
                <a:latin typeface="Calibri" panose="020F0502020204030204" pitchFamily="34" charset="0"/>
              </a:rPr>
            </a:br>
            <a:endParaRPr altLang="nl-NL">
              <a:latin typeface="Calibri" panose="020F0502020204030204" pitchFamily="34" charset="0"/>
            </a:endParaRPr>
          </a:p>
        </p:txBody>
      </p:sp>
      <p:sp>
        <p:nvSpPr>
          <p:cNvPr id="16389" name="Tekstvak 6">
            <a:extLst>
              <a:ext uri="{FF2B5EF4-FFF2-40B4-BE49-F238E27FC236}">
                <a16:creationId xmlns:a16="http://schemas.microsoft.com/office/drawing/2014/main" id="{E2FA8351-E6D6-4503-A70E-601D275D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243" y="1351508"/>
            <a:ext cx="48244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Het juiste antwoord 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op vraag 2:</a:t>
            </a:r>
          </a:p>
          <a:p>
            <a:pPr algn="ctr" eaLnBrk="1" hangingPunct="1"/>
            <a:endParaRPr lang="nl-NL" altLang="nl-NL" sz="4000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 eaLnBrk="1" hangingPunct="1"/>
            <a:endParaRPr lang="nl-NL" altLang="nl-NL" sz="4000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 eaLnBrk="1" hangingPunct="1"/>
            <a:endParaRPr lang="nl-NL" altLang="nl-NL" sz="4000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lang="nl-NL" altLang="nl-NL" sz="3200" dirty="0">
                <a:solidFill>
                  <a:srgbClr val="17375E"/>
                </a:solidFill>
                <a:latin typeface="Ravie" panose="04040805050809020602" pitchFamily="82" charset="0"/>
              </a:rPr>
              <a:t>Groen</a:t>
            </a:r>
          </a:p>
          <a:p>
            <a:pPr algn="ctr" eaLnBrk="1" hangingPunct="1"/>
            <a:endParaRPr lang="nl-NL" altLang="nl-NL" sz="32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90" name="Afbeelding 9" descr="spaarvarken bril.jpg">
            <a:extLst>
              <a:ext uri="{FF2B5EF4-FFF2-40B4-BE49-F238E27FC236}">
                <a16:creationId xmlns:a16="http://schemas.microsoft.com/office/drawing/2014/main" id="{8D613457-E9A5-468A-B029-8FD0ECAF2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e toelichting 7">
            <a:extLst>
              <a:ext uri="{FF2B5EF4-FFF2-40B4-BE49-F238E27FC236}">
                <a16:creationId xmlns:a16="http://schemas.microsoft.com/office/drawing/2014/main" id="{2C7B2A20-D9D0-4CA7-A565-63EA5A315F1E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2539"/>
              <a:gd name="f1" fmla="val 2028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AE09AC7-9941-494A-9324-3AE899CC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8BA94EEA-8BFD-4353-8764-62221306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2708920"/>
            <a:ext cx="3384376" cy="17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Vrije vorm 3">
            <a:extLst>
              <a:ext uri="{FF2B5EF4-FFF2-40B4-BE49-F238E27FC236}">
                <a16:creationId xmlns:a16="http://schemas.microsoft.com/office/drawing/2014/main" id="{19D2B965-3BCE-4EB4-A14A-5CD1364A2414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5363" name="Tijdelijke aanduiding voor inhoud 2">
            <a:extLst>
              <a:ext uri="{FF2B5EF4-FFF2-40B4-BE49-F238E27FC236}">
                <a16:creationId xmlns:a16="http://schemas.microsoft.com/office/drawing/2014/main" id="{58041839-76E9-4031-897B-9031B5821C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0113" y="836613"/>
            <a:ext cx="7724775" cy="5400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b="1" dirty="0">
                <a:solidFill>
                  <a:srgbClr val="17375E"/>
                </a:solidFill>
                <a:latin typeface="Arial Narrow" pitchFamily="34" charset="0"/>
              </a:rPr>
              <a:t>Kijken</a:t>
            </a:r>
          </a:p>
          <a:p>
            <a:pPr marL="360363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Als je een biljet tegen het licht houdt,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is het watermerk zichtbaar.</a:t>
            </a:r>
            <a:endParaRPr dirty="0">
              <a:solidFill>
                <a:srgbClr val="17375E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630238" indent="-269875" eaLnBrk="1" hangingPunct="1">
              <a:lnSpc>
                <a:spcPct val="90000"/>
              </a:lnSpc>
              <a:buFont typeface="Arial" charset="0"/>
              <a:buNone/>
              <a:defRPr/>
            </a:pP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id="{DC9C6B1E-F868-438E-8094-131CA92F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Afbeelding 9" descr="Portret watermerk 2014.jpg">
            <a:extLst>
              <a:ext uri="{FF2B5EF4-FFF2-40B4-BE49-F238E27FC236}">
                <a16:creationId xmlns:a16="http://schemas.microsoft.com/office/drawing/2014/main" id="{D5E1EB06-9038-4AA0-9F75-50DEABE2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00438"/>
            <a:ext cx="11366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66B4EB0-C40E-4212-9819-924C53BC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5C92A3F-D44D-4A63-ADF2-0377C5B0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48" y="3394868"/>
            <a:ext cx="392370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5291148-8E22-4EC4-A8E6-171CF7D2F578}"/>
              </a:ext>
            </a:extLst>
          </p:cNvPr>
          <p:cNvCxnSpPr/>
          <p:nvPr/>
        </p:nvCxnSpPr>
        <p:spPr>
          <a:xfrm flipH="1">
            <a:off x="3276600" y="4437063"/>
            <a:ext cx="1655763" cy="0"/>
          </a:xfrm>
          <a:prstGeom prst="straightConnector1">
            <a:avLst/>
          </a:prstGeom>
          <a:ln w="25400">
            <a:solidFill>
              <a:srgbClr val="1737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Vrije vorm 3">
            <a:extLst>
              <a:ext uri="{FF2B5EF4-FFF2-40B4-BE49-F238E27FC236}">
                <a16:creationId xmlns:a16="http://schemas.microsoft.com/office/drawing/2014/main" id="{4689CFEE-8F93-48DB-98C5-BCC32578AEFF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5363" name="Tijdelijke aanduiding voor inhoud 2">
            <a:extLst>
              <a:ext uri="{FF2B5EF4-FFF2-40B4-BE49-F238E27FC236}">
                <a16:creationId xmlns:a16="http://schemas.microsoft.com/office/drawing/2014/main" id="{3E2F7B2D-7D66-4E10-817A-44651F2431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0113" y="836613"/>
            <a:ext cx="7724775" cy="54006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b="1" dirty="0">
                <a:solidFill>
                  <a:srgbClr val="17375E"/>
                </a:solidFill>
                <a:latin typeface="Arial Narrow" pitchFamily="34" charset="0"/>
              </a:rPr>
              <a:t>Kijken</a:t>
            </a:r>
          </a:p>
          <a:p>
            <a:pPr marL="360363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Als je het biljet tegen het licht houdt, is de donkere veiligheidsdraad zichtbaar.</a:t>
            </a:r>
            <a:endParaRPr dirty="0">
              <a:latin typeface="Arial Narrow" pitchFamily="34" charset="0"/>
              <a:ea typeface="ＭＳ Ｐゴシック" pitchFamily="34" charset="-128"/>
            </a:endParaRPr>
          </a:p>
          <a:p>
            <a:pPr marL="630238" indent="-269875" eaLnBrk="1" hangingPunct="1">
              <a:lnSpc>
                <a:spcPct val="90000"/>
              </a:lnSpc>
              <a:buFont typeface="Arial" charset="0"/>
              <a:buNone/>
              <a:defRPr/>
            </a:pP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pic>
        <p:nvPicPr>
          <p:cNvPr id="18437" name="Picture 7">
            <a:extLst>
              <a:ext uri="{FF2B5EF4-FFF2-40B4-BE49-F238E27FC236}">
                <a16:creationId xmlns:a16="http://schemas.microsoft.com/office/drawing/2014/main" id="{C6BFF0FB-181B-44B5-9318-69897F537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>
            <a:extLst>
              <a:ext uri="{FF2B5EF4-FFF2-40B4-BE49-F238E27FC236}">
                <a16:creationId xmlns:a16="http://schemas.microsoft.com/office/drawing/2014/main" id="{96459141-E5E3-4A34-9CAD-48D5E3A1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360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FBC94B7-E08D-4900-AE69-BFFE487A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207B4ECF-E389-4DC2-BA18-3E7F6967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77985"/>
            <a:ext cx="392370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9927C15-509E-4C56-9FDB-ED2B367E7AF4}"/>
              </a:ext>
            </a:extLst>
          </p:cNvPr>
          <p:cNvCxnSpPr>
            <a:cxnSpLocks/>
          </p:cNvCxnSpPr>
          <p:nvPr/>
        </p:nvCxnSpPr>
        <p:spPr>
          <a:xfrm flipH="1">
            <a:off x="3276600" y="4149725"/>
            <a:ext cx="2375520" cy="0"/>
          </a:xfrm>
          <a:prstGeom prst="straightConnector1">
            <a:avLst/>
          </a:prstGeom>
          <a:ln w="25400">
            <a:solidFill>
              <a:srgbClr val="1737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Vrije vorm 3">
            <a:extLst>
              <a:ext uri="{FF2B5EF4-FFF2-40B4-BE49-F238E27FC236}">
                <a16:creationId xmlns:a16="http://schemas.microsoft.com/office/drawing/2014/main" id="{B60EE834-BEBD-4B13-826A-758BD601C010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470EF97B-6DBD-4C98-9AF8-44A2E45E5F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marL="360363" indent="0" eaLnBrk="1" hangingPunct="1">
              <a:spcBef>
                <a:spcPts val="900"/>
              </a:spcBef>
              <a:buFont typeface="Arial" panose="020B0604020202020204" pitchFamily="34" charset="0"/>
              <a:buNone/>
            </a:pPr>
            <a:br>
              <a:rPr altLang="nl-NL" sz="3800">
                <a:latin typeface="Arial Narrow" panose="020B0606020202030204" pitchFamily="34" charset="0"/>
              </a:rPr>
            </a:br>
            <a:br>
              <a:rPr altLang="nl-NL">
                <a:latin typeface="Calibri" panose="020F0502020204030204" pitchFamily="34" charset="0"/>
              </a:rPr>
            </a:br>
            <a:endParaRPr altLang="nl-NL">
              <a:latin typeface="Calibri" panose="020F0502020204030204" pitchFamily="34" charset="0"/>
            </a:endParaRPr>
          </a:p>
        </p:txBody>
      </p:sp>
      <p:sp>
        <p:nvSpPr>
          <p:cNvPr id="19461" name="Tekstvak 6">
            <a:extLst>
              <a:ext uri="{FF2B5EF4-FFF2-40B4-BE49-F238E27FC236}">
                <a16:creationId xmlns:a16="http://schemas.microsoft.com/office/drawing/2014/main" id="{99D9A845-C56F-4798-9FE6-6818945CA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87463"/>
            <a:ext cx="5689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Het juiste antwoord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op vraag 3:</a:t>
            </a:r>
          </a:p>
          <a:p>
            <a:pPr algn="ctr" eaLnBrk="1" hangingPunct="1"/>
            <a:endParaRPr lang="nl-NL" altLang="nl-NL" sz="320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lang="nl-NL" altLang="nl-NL" sz="2800">
                <a:solidFill>
                  <a:srgbClr val="17375E"/>
                </a:solidFill>
                <a:latin typeface="Ravie" panose="04040805050809020602" pitchFamily="82" charset="0"/>
              </a:rPr>
              <a:t>Je kunt 2 echtheidskenmerken ontdekken.</a:t>
            </a:r>
          </a:p>
        </p:txBody>
      </p:sp>
      <p:pic>
        <p:nvPicPr>
          <p:cNvPr id="19462" name="Afbeelding 9" descr="spaarvarken bril.jpg">
            <a:extLst>
              <a:ext uri="{FF2B5EF4-FFF2-40B4-BE49-F238E27FC236}">
                <a16:creationId xmlns:a16="http://schemas.microsoft.com/office/drawing/2014/main" id="{3F38531D-D3FB-4778-ABDF-8410A69C0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e toelichting 7">
            <a:extLst>
              <a:ext uri="{FF2B5EF4-FFF2-40B4-BE49-F238E27FC236}">
                <a16:creationId xmlns:a16="http://schemas.microsoft.com/office/drawing/2014/main" id="{2D0D2D68-2D71-42B1-9274-09AFA5C91BE4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2539"/>
              <a:gd name="f1" fmla="val 2028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7E0DB5B-F4B7-48FF-A9B3-089F77C3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Vrije vorm 3">
            <a:extLst>
              <a:ext uri="{FF2B5EF4-FFF2-40B4-BE49-F238E27FC236}">
                <a16:creationId xmlns:a16="http://schemas.microsoft.com/office/drawing/2014/main" id="{A384434B-BC99-4CEC-A063-A42D2D3DDE6D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7AA67DFC-7398-4D3C-9DC9-6894163608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850" y="1782763"/>
            <a:ext cx="8362950" cy="4525962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De Nederlandsche Bank (DNB) zorgt samen met andere banken voor een goede beveiliging van de bankbiljetten. </a:t>
            </a:r>
          </a:p>
          <a:p>
            <a:pPr marL="360363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Maar DNB doet nog veel meer.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Ook voor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jouw geldzaken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.</a:t>
            </a:r>
          </a:p>
          <a:p>
            <a:pPr marL="360363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br>
              <a:rPr sz="1600" dirty="0">
                <a:latin typeface="Calibri" pitchFamily="34" charset="0"/>
              </a:rPr>
            </a:br>
            <a:endParaRPr sz="1600" dirty="0">
              <a:latin typeface="Calibri" pitchFamily="34" charset="0"/>
            </a:endParaRPr>
          </a:p>
        </p:txBody>
      </p:sp>
      <p:pic>
        <p:nvPicPr>
          <p:cNvPr id="20485" name="Picture 7">
            <a:extLst>
              <a:ext uri="{FF2B5EF4-FFF2-40B4-BE49-F238E27FC236}">
                <a16:creationId xmlns:a16="http://schemas.microsoft.com/office/drawing/2014/main" id="{861281BD-1CAA-4DF5-B457-E9FB75A18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81465504-0229-4662-8A4A-0CB40998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Vrije vorm 3">
            <a:extLst>
              <a:ext uri="{FF2B5EF4-FFF2-40B4-BE49-F238E27FC236}">
                <a16:creationId xmlns:a16="http://schemas.microsoft.com/office/drawing/2014/main" id="{6CF7795D-09B9-41BF-858C-EE811CBF45EC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8435" name="Tijdelijke aanduiding voor inhoud 2">
            <a:extLst>
              <a:ext uri="{FF2B5EF4-FFF2-40B4-BE49-F238E27FC236}">
                <a16:creationId xmlns:a16="http://schemas.microsoft.com/office/drawing/2014/main" id="{50BC5FDD-29C6-4739-841A-4E385A3A5A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Zoals:</a:t>
            </a:r>
          </a:p>
          <a:p>
            <a:pPr marL="180975" indent="-180975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Zorgen voor genoeg en schone bankbiljetten.</a:t>
            </a:r>
          </a:p>
          <a:p>
            <a:pPr marL="180975" indent="-180975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Alle banken goed in de gaten houden.</a:t>
            </a:r>
          </a:p>
          <a:p>
            <a:pPr marL="180975" indent="-180975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Zorgen dat alle betaalsystemen veilig en betrouwbaar zijn.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</p:txBody>
      </p:sp>
      <p:pic>
        <p:nvPicPr>
          <p:cNvPr id="21509" name="Picture 7">
            <a:extLst>
              <a:ext uri="{FF2B5EF4-FFF2-40B4-BE49-F238E27FC236}">
                <a16:creationId xmlns:a16="http://schemas.microsoft.com/office/drawing/2014/main" id="{9594D2C8-A800-48C3-8E89-8DDF4105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5DF03CAD-F2CF-4868-AE79-4F70E623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Vrije vorm 5">
            <a:extLst>
              <a:ext uri="{FF2B5EF4-FFF2-40B4-BE49-F238E27FC236}">
                <a16:creationId xmlns:a16="http://schemas.microsoft.com/office/drawing/2014/main" id="{2B99187C-D02C-4713-82CD-881746BAF82F}"/>
              </a:ext>
            </a:extLst>
          </p:cNvPr>
          <p:cNvSpPr>
            <a:spLocks/>
          </p:cNvSpPr>
          <p:nvPr/>
        </p:nvSpPr>
        <p:spPr bwMode="auto">
          <a:xfrm>
            <a:off x="323850" y="188913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9">
            <a:extLst>
              <a:ext uri="{FF2B5EF4-FFF2-40B4-BE49-F238E27FC236}">
                <a16:creationId xmlns:a16="http://schemas.microsoft.com/office/drawing/2014/main" id="{955F7C8D-56E7-4913-9EC1-DA2989D7D2BE}"/>
              </a:ext>
            </a:extLst>
          </p:cNvPr>
          <p:cNvSpPr/>
          <p:nvPr/>
        </p:nvSpPr>
        <p:spPr>
          <a:xfrm>
            <a:off x="5219700" y="3933825"/>
            <a:ext cx="2447925" cy="1655763"/>
          </a:xfrm>
          <a:custGeom>
            <a:avLst>
              <a:gd name="f0" fmla="val 921"/>
              <a:gd name="f1" fmla="val 1945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3077" name="Tekstvak 10">
            <a:extLst>
              <a:ext uri="{FF2B5EF4-FFF2-40B4-BE49-F238E27FC236}">
                <a16:creationId xmlns:a16="http://schemas.microsoft.com/office/drawing/2014/main" id="{4FB8EEB4-5D13-4214-BD36-B6A5C57D4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398963"/>
            <a:ext cx="2736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Wie weet </a:t>
            </a:r>
          </a:p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er veel?</a:t>
            </a:r>
            <a:endParaRPr lang="nl-NL" altLang="nl-NL" sz="3600">
              <a:solidFill>
                <a:srgbClr val="17375E"/>
              </a:solidFill>
              <a:latin typeface="Ravie" panose="04040805050809020602" pitchFamily="82" charset="0"/>
            </a:endParaRPr>
          </a:p>
        </p:txBody>
      </p:sp>
      <p:sp>
        <p:nvSpPr>
          <p:cNvPr id="3078" name="Tijdelijke aanduiding voor inhoud 2">
            <a:extLst>
              <a:ext uri="{FF2B5EF4-FFF2-40B4-BE49-F238E27FC236}">
                <a16:creationId xmlns:a16="http://schemas.microsoft.com/office/drawing/2014/main" id="{F6FC61A8-82F4-463C-B6E9-9B5BC4DF77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484314"/>
            <a:ext cx="7643812" cy="27924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altLang="nl-NL" b="1">
                <a:solidFill>
                  <a:srgbClr val="17375E"/>
                </a:solidFill>
                <a:latin typeface="Arial Narrow" panose="020B0606020202030204" pitchFamily="34" charset="0"/>
              </a:rPr>
              <a:t>Hoe word je rijk?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altLang="nl-NL">
                <a:solidFill>
                  <a:srgbClr val="17375E"/>
                </a:solidFill>
                <a:latin typeface="Arial Narrow" panose="020B0606020202030204" pitchFamily="34" charset="0"/>
              </a:rPr>
              <a:t>Dat willen we natuurlijk allemaal weten. </a:t>
            </a:r>
            <a:br>
              <a:rPr altLang="nl-NL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altLang="nl-NL">
                <a:solidFill>
                  <a:srgbClr val="17375E"/>
                </a:solidFill>
                <a:latin typeface="Arial Narrow" panose="020B0606020202030204" pitchFamily="34" charset="0"/>
              </a:rPr>
              <a:t>In deze presentatie krijg je veel tips. </a:t>
            </a:r>
            <a:br>
              <a:rPr altLang="nl-NL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altLang="nl-NL">
                <a:solidFill>
                  <a:srgbClr val="17375E"/>
                </a:solidFill>
                <a:latin typeface="Arial Narrow" panose="020B0606020202030204" pitchFamily="34" charset="0"/>
              </a:rPr>
              <a:t>Eerst een quiz om te kijken hoe veel jullie weten.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845B5480-64F2-43C5-AE85-B4A62D74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fbeelding 8" descr="spaarvarken bril.jpg">
            <a:extLst>
              <a:ext uri="{FF2B5EF4-FFF2-40B4-BE49-F238E27FC236}">
                <a16:creationId xmlns:a16="http://schemas.microsoft.com/office/drawing/2014/main" id="{C12C6D9C-E1F1-42D8-9C5D-B82136EE2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157788"/>
            <a:ext cx="1109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6BF2C3E-AC26-4488-9668-6D11D88D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Vrije vorm 3">
            <a:extLst>
              <a:ext uri="{FF2B5EF4-FFF2-40B4-BE49-F238E27FC236}">
                <a16:creationId xmlns:a16="http://schemas.microsoft.com/office/drawing/2014/main" id="{42B197F5-073C-4ADB-B266-D4795726E49E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9459" name="Tijdelijke aanduiding voor inhoud 2">
            <a:extLst>
              <a:ext uri="{FF2B5EF4-FFF2-40B4-BE49-F238E27FC236}">
                <a16:creationId xmlns:a16="http://schemas.microsoft.com/office/drawing/2014/main" id="{4185311B-0B05-459B-949B-1A06015588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En…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Ze beheren ook de goudvoorraad van Nederland. DNB beheert ruim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600 ton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goud. Dat is 600.000 kilo in de vorm van goudstaven. 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sp>
        <p:nvSpPr>
          <p:cNvPr id="5" name="Ovale toelichting 5">
            <a:extLst>
              <a:ext uri="{FF2B5EF4-FFF2-40B4-BE49-F238E27FC236}">
                <a16:creationId xmlns:a16="http://schemas.microsoft.com/office/drawing/2014/main" id="{187C6627-7C80-4B41-BE8D-E3AA2BBF8606}"/>
              </a:ext>
            </a:extLst>
          </p:cNvPr>
          <p:cNvSpPr/>
          <p:nvPr/>
        </p:nvSpPr>
        <p:spPr>
          <a:xfrm>
            <a:off x="3132138" y="3645024"/>
            <a:ext cx="5400675" cy="2376364"/>
          </a:xfrm>
          <a:custGeom>
            <a:avLst>
              <a:gd name="f0" fmla="val -557"/>
              <a:gd name="f1" fmla="val 1676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2534" name="Tekstvak 6">
            <a:extLst>
              <a:ext uri="{FF2B5EF4-FFF2-40B4-BE49-F238E27FC236}">
                <a16:creationId xmlns:a16="http://schemas.microsoft.com/office/drawing/2014/main" id="{75B699D5-E0D3-42CF-9CD0-A4848C60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893" y="4053255"/>
            <a:ext cx="48244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000" dirty="0">
                <a:solidFill>
                  <a:srgbClr val="17375E"/>
                </a:solidFill>
                <a:latin typeface="Ravie" panose="04040805050809020602" pitchFamily="82" charset="0"/>
              </a:rPr>
              <a:t>Wist je dat maar </a:t>
            </a:r>
            <a:br>
              <a:rPr lang="nl-NL" altLang="nl-NL" sz="2000" dirty="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000" dirty="0">
                <a:solidFill>
                  <a:srgbClr val="17375E"/>
                </a:solidFill>
                <a:latin typeface="Ravie" panose="04040805050809020602" pitchFamily="82" charset="0"/>
              </a:rPr>
              <a:t>een gedeelte van dit goud </a:t>
            </a:r>
            <a:br>
              <a:rPr lang="nl-NL" altLang="nl-NL" sz="2000" dirty="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000" dirty="0">
                <a:solidFill>
                  <a:srgbClr val="17375E"/>
                </a:solidFill>
                <a:latin typeface="Ravie" panose="04040805050809020602" pitchFamily="82" charset="0"/>
              </a:rPr>
              <a:t>in Nederland ligt? </a:t>
            </a:r>
            <a:br>
              <a:rPr lang="nl-NL" altLang="nl-NL" sz="2000" dirty="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000" dirty="0">
                <a:solidFill>
                  <a:srgbClr val="17375E"/>
                </a:solidFill>
                <a:latin typeface="Ravie" panose="04040805050809020602" pitchFamily="82" charset="0"/>
              </a:rPr>
              <a:t>Het meeste Nederlandse goud ligt in Amerika.</a:t>
            </a: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29B556C7-FBFA-46EF-8A5C-0E95DAD81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Afbeelding 8" descr="spaarvarken bril.jpg">
            <a:extLst>
              <a:ext uri="{FF2B5EF4-FFF2-40B4-BE49-F238E27FC236}">
                <a16:creationId xmlns:a16="http://schemas.microsoft.com/office/drawing/2014/main" id="{4D4C7D4D-99D2-42A9-8EA4-14FA79FCC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868863"/>
            <a:ext cx="11096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651A6DB-8749-4E0D-AF94-98C500A5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Vrije vorm 3">
            <a:extLst>
              <a:ext uri="{FF2B5EF4-FFF2-40B4-BE49-F238E27FC236}">
                <a16:creationId xmlns:a16="http://schemas.microsoft.com/office/drawing/2014/main" id="{376866CF-398B-4726-8EBD-05F88F3752C6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DDEAD715-6F2D-4BC3-9D1D-469364A3FE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marL="360363" indent="0" eaLnBrk="1" hangingPunct="1">
              <a:spcBef>
                <a:spcPts val="900"/>
              </a:spcBef>
              <a:buFont typeface="Arial" panose="020B0604020202020204" pitchFamily="34" charset="0"/>
              <a:buNone/>
            </a:pPr>
            <a:br>
              <a:rPr altLang="nl-NL" sz="3800">
                <a:latin typeface="Arial Narrow" panose="020B0606020202030204" pitchFamily="34" charset="0"/>
              </a:rPr>
            </a:br>
            <a:br>
              <a:rPr altLang="nl-NL">
                <a:latin typeface="Calibri" panose="020F0502020204030204" pitchFamily="34" charset="0"/>
              </a:rPr>
            </a:br>
            <a:endParaRPr altLang="nl-NL">
              <a:latin typeface="Calibri" panose="020F0502020204030204" pitchFamily="34" charset="0"/>
            </a:endParaRPr>
          </a:p>
        </p:txBody>
      </p:sp>
      <p:sp>
        <p:nvSpPr>
          <p:cNvPr id="23557" name="Tekstvak 6">
            <a:extLst>
              <a:ext uri="{FF2B5EF4-FFF2-40B4-BE49-F238E27FC236}">
                <a16:creationId xmlns:a16="http://schemas.microsoft.com/office/drawing/2014/main" id="{7922FC88-4F95-4F53-85AD-80E69991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87463"/>
            <a:ext cx="568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Het juiste antwoord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op vraag 4:</a:t>
            </a:r>
          </a:p>
          <a:p>
            <a:pPr algn="ctr" eaLnBrk="1" hangingPunct="1"/>
            <a:endParaRPr lang="nl-NL" altLang="nl-NL" sz="320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lang="nl-NL" altLang="nl-NL" sz="3200">
                <a:solidFill>
                  <a:srgbClr val="17375E"/>
                </a:solidFill>
                <a:latin typeface="Ravie" panose="04040805050809020602" pitchFamily="82" charset="0"/>
              </a:rPr>
              <a:t>Ruim 600 ton goud.</a:t>
            </a:r>
          </a:p>
        </p:txBody>
      </p:sp>
      <p:pic>
        <p:nvPicPr>
          <p:cNvPr id="23558" name="Afbeelding 9" descr="spaarvarken bril.jpg">
            <a:extLst>
              <a:ext uri="{FF2B5EF4-FFF2-40B4-BE49-F238E27FC236}">
                <a16:creationId xmlns:a16="http://schemas.microsoft.com/office/drawing/2014/main" id="{5208DA83-7B09-44C6-A6D6-51EA37BF0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e toelichting 7">
            <a:extLst>
              <a:ext uri="{FF2B5EF4-FFF2-40B4-BE49-F238E27FC236}">
                <a16:creationId xmlns:a16="http://schemas.microsoft.com/office/drawing/2014/main" id="{93F96187-50F8-48E5-95C8-E818C7AF5B09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2539"/>
              <a:gd name="f1" fmla="val 2028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437F54D-9F88-4ED2-872B-B640F472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Vrije vorm 3">
            <a:extLst>
              <a:ext uri="{FF2B5EF4-FFF2-40B4-BE49-F238E27FC236}">
                <a16:creationId xmlns:a16="http://schemas.microsoft.com/office/drawing/2014/main" id="{215D1D61-C24E-4398-A475-2A60645F1102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20483" name="Tijdelijke aanduiding voor inhoud 2">
            <a:extLst>
              <a:ext uri="{FF2B5EF4-FFF2-40B4-BE49-F238E27FC236}">
                <a16:creationId xmlns:a16="http://schemas.microsoft.com/office/drawing/2014/main" id="{5B004081-F141-4C27-91F2-EDDC20BB52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Als je boodschappen gaat halen kun je ontdekken dat er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prijsverschillen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zijn. </a:t>
            </a:r>
          </a:p>
          <a:p>
            <a:pPr marL="360363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Er zijn verschillende supermarkten, er zijn verschillende merken en er zijn soms aanbiedingen.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D1E3E8AC-8931-46BA-BEF9-1AC1AA798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3096067-EA1E-4426-B5A3-AACA1241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Vrije vorm 3">
            <a:extLst>
              <a:ext uri="{FF2B5EF4-FFF2-40B4-BE49-F238E27FC236}">
                <a16:creationId xmlns:a16="http://schemas.microsoft.com/office/drawing/2014/main" id="{6B363B87-02A2-49B2-988A-725903C78673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pic>
        <p:nvPicPr>
          <p:cNvPr id="25604" name="Picture 7">
            <a:extLst>
              <a:ext uri="{FF2B5EF4-FFF2-40B4-BE49-F238E27FC236}">
                <a16:creationId xmlns:a16="http://schemas.microsoft.com/office/drawing/2014/main" id="{133D3D34-A63C-489B-B129-5BBC45ADE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F445E86-5690-4426-93A4-CFCBC93727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De prijs is afhankelijk van de kosten.</a:t>
            </a: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Als een bakker een brood bakt heeft hij kosten om het deeg te maken. Maar ook kosten zoals:</a:t>
            </a:r>
          </a:p>
          <a:p>
            <a:pPr marL="628650" indent="-268288" eaLnBrk="1" hangingPunct="1">
              <a:buFont typeface="Arial" charset="0"/>
              <a:buChar char="•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Energie;</a:t>
            </a:r>
          </a:p>
          <a:p>
            <a:pPr marL="628650" indent="-268288" eaLnBrk="1" hangingPunct="1">
              <a:buFont typeface="Arial" charset="0"/>
              <a:buChar char="•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Huur;</a:t>
            </a:r>
          </a:p>
          <a:p>
            <a:pPr marL="628650" indent="-268288" eaLnBrk="1" hangingPunct="1">
              <a:buFont typeface="Arial" charset="0"/>
              <a:buChar char="•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Salaris.</a:t>
            </a:r>
          </a:p>
          <a:p>
            <a:pPr marL="361950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1950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Alle kosten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samen</a:t>
            </a:r>
            <a:r>
              <a:rPr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bepalen de prijs van een artikel. </a:t>
            </a: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D9C9861-788F-4663-B39D-54CCFF09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Vrije vorm 3">
            <a:extLst>
              <a:ext uri="{FF2B5EF4-FFF2-40B4-BE49-F238E27FC236}">
                <a16:creationId xmlns:a16="http://schemas.microsoft.com/office/drawing/2014/main" id="{0D3DF488-BD0F-4535-82AE-1DF4D151AF10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22531" name="Tijdelijke aanduiding voor inhoud 2">
            <a:extLst>
              <a:ext uri="{FF2B5EF4-FFF2-40B4-BE49-F238E27FC236}">
                <a16:creationId xmlns:a16="http://schemas.microsoft.com/office/drawing/2014/main" id="{563DBA4B-8C34-46B1-AE7E-4B55DAEABE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En dan zijn er nog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merken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Hierdoor kunnen er ook prijsverschillen zijn. </a:t>
            </a:r>
          </a:p>
          <a:p>
            <a:pPr marL="360363" indent="0" eaLnBrk="1" hangingPunct="1">
              <a:buFont typeface="Arial" charset="0"/>
              <a:buNone/>
              <a:defRPr/>
            </a:pP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Bijvoorbeeld bij een pak melk.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Je hebt pakken voor € 0,88 maar ook van € 1,29.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algn="ctr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Ravie" pitchFamily="82" charset="0"/>
              </a:rPr>
              <a:t>Welke prijs had </a:t>
            </a:r>
            <a:br>
              <a:rPr dirty="0">
                <a:solidFill>
                  <a:srgbClr val="17375E"/>
                </a:solidFill>
                <a:latin typeface="Ravie" pitchFamily="82" charset="0"/>
              </a:rPr>
            </a:br>
            <a:r>
              <a:rPr dirty="0" err="1">
                <a:solidFill>
                  <a:srgbClr val="17375E"/>
                </a:solidFill>
                <a:latin typeface="Ravie" pitchFamily="82" charset="0"/>
              </a:rPr>
              <a:t>jij</a:t>
            </a:r>
            <a:r>
              <a:rPr dirty="0">
                <a:solidFill>
                  <a:srgbClr val="17375E"/>
                </a:solidFill>
                <a:latin typeface="Ravie" pitchFamily="82" charset="0"/>
              </a:rPr>
              <a:t> opgeschreven?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pic>
        <p:nvPicPr>
          <p:cNvPr id="26629" name="Picture 7">
            <a:extLst>
              <a:ext uri="{FF2B5EF4-FFF2-40B4-BE49-F238E27FC236}">
                <a16:creationId xmlns:a16="http://schemas.microsoft.com/office/drawing/2014/main" id="{F100F568-AB0D-4E79-A90D-190300FD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69C8DB3-7635-408E-A054-4E68CAED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Vrije vorm 3">
            <a:extLst>
              <a:ext uri="{FF2B5EF4-FFF2-40B4-BE49-F238E27FC236}">
                <a16:creationId xmlns:a16="http://schemas.microsoft.com/office/drawing/2014/main" id="{F9FD23E3-9DB2-475D-9529-88EDF74B4181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51F3B736-4B43-4078-98BB-E85EE20EF66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Als je rijk wilt worden, is het belangrijk dat je goed kunt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omgaan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met geld. Dat je er voor zorgt dat je niet teveel geld uitgeeft.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Vind je zelf dat je goed kunt omgaan met geld?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sp>
        <p:nvSpPr>
          <p:cNvPr id="5" name="Ovale toelichting 5">
            <a:extLst>
              <a:ext uri="{FF2B5EF4-FFF2-40B4-BE49-F238E27FC236}">
                <a16:creationId xmlns:a16="http://schemas.microsoft.com/office/drawing/2014/main" id="{D10105A6-B3C9-4FC8-9645-00CD1459E4B0}"/>
              </a:ext>
            </a:extLst>
          </p:cNvPr>
          <p:cNvSpPr/>
          <p:nvPr/>
        </p:nvSpPr>
        <p:spPr>
          <a:xfrm>
            <a:off x="5219700" y="3933825"/>
            <a:ext cx="2447925" cy="1655763"/>
          </a:xfrm>
          <a:custGeom>
            <a:avLst>
              <a:gd name="f0" fmla="val 838"/>
              <a:gd name="f1" fmla="val 2169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7654" name="Tekstvak 6">
            <a:extLst>
              <a:ext uri="{FF2B5EF4-FFF2-40B4-BE49-F238E27FC236}">
                <a16:creationId xmlns:a16="http://schemas.microsoft.com/office/drawing/2014/main" id="{8836DAC3-09DB-4667-B947-F78084E7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149725"/>
            <a:ext cx="3024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Kun jij</a:t>
            </a:r>
          </a:p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met geld omgaan?</a:t>
            </a:r>
            <a:endParaRPr lang="nl-NL" altLang="nl-NL" sz="3600">
              <a:solidFill>
                <a:srgbClr val="17375E"/>
              </a:solidFill>
              <a:latin typeface="Ravie" panose="04040805050809020602" pitchFamily="82" charset="0"/>
            </a:endParaRP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E9D1AE58-5AB2-46F9-BC69-7FB2F8E8F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Afbeelding 8" descr="spaarvarken bril.jpg">
            <a:extLst>
              <a:ext uri="{FF2B5EF4-FFF2-40B4-BE49-F238E27FC236}">
                <a16:creationId xmlns:a16="http://schemas.microsoft.com/office/drawing/2014/main" id="{FCB88B8D-561C-4A8C-83AB-41E105ED8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157788"/>
            <a:ext cx="1109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BCECFBA-7694-47E8-9B5E-08AFB412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inhoud 2">
            <a:extLst>
              <a:ext uri="{FF2B5EF4-FFF2-40B4-BE49-F238E27FC236}">
                <a16:creationId xmlns:a16="http://schemas.microsoft.com/office/drawing/2014/main" id="{3ADC56A8-6488-4B85-8E28-80A2576429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28675" name="Vrije vorm 5">
            <a:extLst>
              <a:ext uri="{FF2B5EF4-FFF2-40B4-BE49-F238E27FC236}">
                <a16:creationId xmlns:a16="http://schemas.microsoft.com/office/drawing/2014/main" id="{F70B1AF9-E04B-4603-B526-EB9600966403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28677" name="Tekstvak 8">
            <a:extLst>
              <a:ext uri="{FF2B5EF4-FFF2-40B4-BE49-F238E27FC236}">
                <a16:creationId xmlns:a16="http://schemas.microsoft.com/office/drawing/2014/main" id="{BBF15CAD-D6A3-4B9C-869A-F8DA3E378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700213"/>
            <a:ext cx="59039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Pak je werkblad.</a:t>
            </a:r>
          </a:p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Je krijgt weer 5 vragen</a:t>
            </a:r>
          </a:p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die je mag beantwoorden.</a:t>
            </a:r>
            <a:b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</a:br>
            <a:endParaRPr lang="nl-NL" altLang="nl-NL" sz="2400">
              <a:solidFill>
                <a:srgbClr val="17375E"/>
              </a:solidFill>
              <a:latin typeface="Ravie" panose="04040805050809020602" pitchFamily="82" charset="0"/>
            </a:endParaRPr>
          </a:p>
          <a:p>
            <a:pPr algn="ctr" eaLnBrk="1" hangingPunct="1"/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Zijn jullie er klaar voor?</a:t>
            </a:r>
          </a:p>
        </p:txBody>
      </p:sp>
      <p:pic>
        <p:nvPicPr>
          <p:cNvPr id="28678" name="Afbeelding 9" descr="spaarvarken bril.jpg">
            <a:extLst>
              <a:ext uri="{FF2B5EF4-FFF2-40B4-BE49-F238E27FC236}">
                <a16:creationId xmlns:a16="http://schemas.microsoft.com/office/drawing/2014/main" id="{125D899E-1BB3-4CE1-9183-8922F2A32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AF7FDB3B-F2E0-4D15-9B65-9C7C6200551D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2539"/>
              <a:gd name="f1" fmla="val 2028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5E1A8759-3554-4BC4-A5B3-539223A1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rije vorm 3">
            <a:extLst>
              <a:ext uri="{FF2B5EF4-FFF2-40B4-BE49-F238E27FC236}">
                <a16:creationId xmlns:a16="http://schemas.microsoft.com/office/drawing/2014/main" id="{FA19385D-5949-4C74-8EAF-70C4E83569FE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8321827A-0CC8-4F7A-9629-1B3EAC395970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9701" name="Tekstvak 6">
            <a:extLst>
              <a:ext uri="{FF2B5EF4-FFF2-40B4-BE49-F238E27FC236}">
                <a16:creationId xmlns:a16="http://schemas.microsoft.com/office/drawing/2014/main" id="{2911322E-0473-4240-A994-EFB10FAF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6</a:t>
            </a:r>
          </a:p>
        </p:txBody>
      </p:sp>
      <p:sp>
        <p:nvSpPr>
          <p:cNvPr id="29702" name="Tijdelijke aanduiding voor inhoud 2">
            <a:extLst>
              <a:ext uri="{FF2B5EF4-FFF2-40B4-BE49-F238E27FC236}">
                <a16:creationId xmlns:a16="http://schemas.microsoft.com/office/drawing/2014/main" id="{B9E9C014-A5D1-4088-B8D1-2C384F3E11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2852738"/>
            <a:ext cx="8229600" cy="2986087"/>
          </a:xfrm>
        </p:spPr>
        <p:txBody>
          <a:bodyPr anchorCtr="1"/>
          <a:lstStyle/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Krijg je zakgeld of klusjesgeld?</a:t>
            </a:r>
          </a:p>
        </p:txBody>
      </p:sp>
      <p:pic>
        <p:nvPicPr>
          <p:cNvPr id="29703" name="Picture 7">
            <a:extLst>
              <a:ext uri="{FF2B5EF4-FFF2-40B4-BE49-F238E27FC236}">
                <a16:creationId xmlns:a16="http://schemas.microsoft.com/office/drawing/2014/main" id="{2FE17133-E96B-4A63-A9F8-6096C075C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5AE3FEC1-CCF1-4F94-895C-8FE6C941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Vrije vorm 3">
            <a:extLst>
              <a:ext uri="{FF2B5EF4-FFF2-40B4-BE49-F238E27FC236}">
                <a16:creationId xmlns:a16="http://schemas.microsoft.com/office/drawing/2014/main" id="{0A267770-6A8C-4B2E-91CB-680AF8DED61E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BF1D370E-445B-4C05-BFDA-123DEAE0BF60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30725" name="Tekstvak 6">
            <a:extLst>
              <a:ext uri="{FF2B5EF4-FFF2-40B4-BE49-F238E27FC236}">
                <a16:creationId xmlns:a16="http://schemas.microsoft.com/office/drawing/2014/main" id="{A366974A-518E-4F2D-AE4E-E72D5335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7</a:t>
            </a:r>
          </a:p>
        </p:txBody>
      </p:sp>
      <p:sp>
        <p:nvSpPr>
          <p:cNvPr id="30726" name="Tijdelijke aanduiding voor inhoud 2">
            <a:extLst>
              <a:ext uri="{FF2B5EF4-FFF2-40B4-BE49-F238E27FC236}">
                <a16:creationId xmlns:a16="http://schemas.microsoft.com/office/drawing/2014/main" id="{45923199-363C-4DD7-9D09-DE6D40CD3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Heb jij afspraken gemaakt met 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jouw ouders over wat je mag doen 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met je geld?</a:t>
            </a:r>
          </a:p>
        </p:txBody>
      </p:sp>
      <p:pic>
        <p:nvPicPr>
          <p:cNvPr id="30727" name="Picture 7">
            <a:extLst>
              <a:ext uri="{FF2B5EF4-FFF2-40B4-BE49-F238E27FC236}">
                <a16:creationId xmlns:a16="http://schemas.microsoft.com/office/drawing/2014/main" id="{D660138D-C0C4-494A-A172-2ED00FDBB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0B5BD68-9F3E-4742-9E8E-4D3A2C75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Vrije vorm 3">
            <a:extLst>
              <a:ext uri="{FF2B5EF4-FFF2-40B4-BE49-F238E27FC236}">
                <a16:creationId xmlns:a16="http://schemas.microsoft.com/office/drawing/2014/main" id="{10271216-0A2E-4B03-BF9B-F21254D60DD1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3F1AE5E9-597A-4B48-BB1D-616FF0C55F28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31749" name="Tekstvak 6">
            <a:extLst>
              <a:ext uri="{FF2B5EF4-FFF2-40B4-BE49-F238E27FC236}">
                <a16:creationId xmlns:a16="http://schemas.microsoft.com/office/drawing/2014/main" id="{27A3D9A9-1B2F-4178-A773-47C738C89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8</a:t>
            </a:r>
          </a:p>
        </p:txBody>
      </p:sp>
      <p:sp>
        <p:nvSpPr>
          <p:cNvPr id="31750" name="Tijdelijke aanduiding voor inhoud 2">
            <a:extLst>
              <a:ext uri="{FF2B5EF4-FFF2-40B4-BE49-F238E27FC236}">
                <a16:creationId xmlns:a16="http://schemas.microsoft.com/office/drawing/2014/main" id="{D72EDE58-5C35-4747-A791-78F7E379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Weet jij precies hoeveel geld jij thuis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in je spaarpot hebt? Hoeveel?</a:t>
            </a:r>
            <a:br>
              <a:rPr lang="nl-NL" altLang="nl-NL" sz="40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NL" altLang="nl-NL" sz="400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043F0993-4AAA-4B97-9CDC-CB951FC0B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E39C53CB-88CB-4C53-AE98-7BA3017E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inhoud 2">
            <a:extLst>
              <a:ext uri="{FF2B5EF4-FFF2-40B4-BE49-F238E27FC236}">
                <a16:creationId xmlns:a16="http://schemas.microsoft.com/office/drawing/2014/main" id="{5CAA0BD3-5B7C-480A-AF5A-8CB2EC3B2F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4099" name="Vrije vorm 5">
            <a:extLst>
              <a:ext uri="{FF2B5EF4-FFF2-40B4-BE49-F238E27FC236}">
                <a16:creationId xmlns:a16="http://schemas.microsoft.com/office/drawing/2014/main" id="{F690C54F-C090-4AD7-8D95-62637B47CC1F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101" name="Tekstvak 8">
            <a:extLst>
              <a:ext uri="{FF2B5EF4-FFF2-40B4-BE49-F238E27FC236}">
                <a16:creationId xmlns:a16="http://schemas.microsoft.com/office/drawing/2014/main" id="{F814D511-DF78-4D8A-BC22-75753874E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236663"/>
            <a:ext cx="53292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Pak je werkblad.</a:t>
            </a:r>
          </a:p>
          <a:p>
            <a:pPr algn="ctr" eaLnBrk="1" hangingPunct="1"/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Geef antwoord op </a:t>
            </a:r>
          </a:p>
          <a:p>
            <a:pPr algn="ctr" eaLnBrk="1" hangingPunct="1"/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de volgende vragen.</a:t>
            </a:r>
            <a:b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</a:br>
            <a:endParaRPr lang="nl-NL" altLang="nl-NL" sz="2400">
              <a:solidFill>
                <a:srgbClr val="17375E"/>
              </a:solidFill>
              <a:latin typeface="Ravie" panose="04040805050809020602" pitchFamily="82" charset="0"/>
            </a:endParaRPr>
          </a:p>
          <a:p>
            <a:pPr algn="ctr" eaLnBrk="1" hangingPunct="1"/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Zijn jullie er klaar voor?</a:t>
            </a:r>
          </a:p>
        </p:txBody>
      </p:sp>
      <p:pic>
        <p:nvPicPr>
          <p:cNvPr id="4102" name="Afbeelding 9" descr="spaarvarken bril.jpg">
            <a:extLst>
              <a:ext uri="{FF2B5EF4-FFF2-40B4-BE49-F238E27FC236}">
                <a16:creationId xmlns:a16="http://schemas.microsoft.com/office/drawing/2014/main" id="{57C3471C-D731-4AA5-814E-87F99BAA1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CC8F96BB-3587-43F3-8A59-E38E66F22027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-643"/>
              <a:gd name="f1" fmla="val 1689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22ED8764-9333-4BCE-9C73-1CE83AF8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Vrije vorm 3">
            <a:extLst>
              <a:ext uri="{FF2B5EF4-FFF2-40B4-BE49-F238E27FC236}">
                <a16:creationId xmlns:a16="http://schemas.microsoft.com/office/drawing/2014/main" id="{A539AE7D-3536-418D-9F56-A719E04E09B8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4A5F7F6C-63CC-4854-81B1-AB2AAABD66B4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32773" name="Tekstvak 6">
            <a:extLst>
              <a:ext uri="{FF2B5EF4-FFF2-40B4-BE49-F238E27FC236}">
                <a16:creationId xmlns:a16="http://schemas.microsoft.com/office/drawing/2014/main" id="{E735ABB3-AE6C-4080-8C95-EDDC5B969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9</a:t>
            </a:r>
          </a:p>
        </p:txBody>
      </p:sp>
      <p:sp>
        <p:nvSpPr>
          <p:cNvPr id="32774" name="Tijdelijke aanduiding voor inhoud 2">
            <a:extLst>
              <a:ext uri="{FF2B5EF4-FFF2-40B4-BE49-F238E27FC236}">
                <a16:creationId xmlns:a16="http://schemas.microsoft.com/office/drawing/2014/main" id="{0EDC5496-0CE7-4028-AD0A-C969A0B71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Waar ben je op dit moment voor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aan het sparen?</a:t>
            </a:r>
          </a:p>
        </p:txBody>
      </p:sp>
      <p:pic>
        <p:nvPicPr>
          <p:cNvPr id="32775" name="Picture 7">
            <a:extLst>
              <a:ext uri="{FF2B5EF4-FFF2-40B4-BE49-F238E27FC236}">
                <a16:creationId xmlns:a16="http://schemas.microsoft.com/office/drawing/2014/main" id="{CE7BBEBD-F53A-413B-B460-C0123DE88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25B47BFD-EB04-4CB6-91C6-97E73A57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Vrije vorm 3">
            <a:extLst>
              <a:ext uri="{FF2B5EF4-FFF2-40B4-BE49-F238E27FC236}">
                <a16:creationId xmlns:a16="http://schemas.microsoft.com/office/drawing/2014/main" id="{CEB1BC56-6000-42C0-8C29-F228B3E36ECB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A462653C-C889-48CB-ACC6-81078AD4B9FA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33797" name="Tekstvak 6">
            <a:extLst>
              <a:ext uri="{FF2B5EF4-FFF2-40B4-BE49-F238E27FC236}">
                <a16:creationId xmlns:a16="http://schemas.microsoft.com/office/drawing/2014/main" id="{CF4B5A22-3327-4393-B5A5-E7A3EB93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10</a:t>
            </a:r>
          </a:p>
        </p:txBody>
      </p:sp>
      <p:sp>
        <p:nvSpPr>
          <p:cNvPr id="33798" name="Tijdelijke aanduiding voor inhoud 2">
            <a:extLst>
              <a:ext uri="{FF2B5EF4-FFF2-40B4-BE49-F238E27FC236}">
                <a16:creationId xmlns:a16="http://schemas.microsoft.com/office/drawing/2014/main" id="{7004B228-8A31-4CFB-9591-D8451558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Wat zou jij doen met 1.000 euro?</a:t>
            </a:r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E3AED5AE-D009-48C1-983F-DE9A81F0E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C66FED7-C622-4FCE-B038-9EA1ECF3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inhoud 2">
            <a:extLst>
              <a:ext uri="{FF2B5EF4-FFF2-40B4-BE49-F238E27FC236}">
                <a16:creationId xmlns:a16="http://schemas.microsoft.com/office/drawing/2014/main" id="{A7B1BA11-936E-4595-937F-A00EAC3E73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34819" name="Vrije vorm 5">
            <a:extLst>
              <a:ext uri="{FF2B5EF4-FFF2-40B4-BE49-F238E27FC236}">
                <a16:creationId xmlns:a16="http://schemas.microsoft.com/office/drawing/2014/main" id="{C2E79806-E141-4E98-9FA1-D2AF1154996B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34821" name="Tekstvak 8">
            <a:extLst>
              <a:ext uri="{FF2B5EF4-FFF2-40B4-BE49-F238E27FC236}">
                <a16:creationId xmlns:a16="http://schemas.microsoft.com/office/drawing/2014/main" id="{66B86D18-FEAB-469F-80F5-5D0EC0423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484313"/>
            <a:ext cx="53292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En kun je goed </a:t>
            </a:r>
            <a:b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met geld omgaan?</a:t>
            </a:r>
          </a:p>
          <a:p>
            <a:pPr algn="ctr" eaLnBrk="1" hangingPunct="1"/>
            <a:endParaRPr lang="nl-NL" altLang="nl-NL" sz="2400">
              <a:solidFill>
                <a:srgbClr val="17375E"/>
              </a:solidFill>
              <a:latin typeface="Ravie" panose="04040805050809020602" pitchFamily="82" charset="0"/>
            </a:endParaRPr>
          </a:p>
          <a:p>
            <a:pPr algn="ctr" eaLnBrk="1" hangingPunct="1"/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We zullen samen de vragen doornemen.</a:t>
            </a:r>
          </a:p>
        </p:txBody>
      </p:sp>
      <p:pic>
        <p:nvPicPr>
          <p:cNvPr id="34822" name="Afbeelding 9" descr="spaarvarken bril.jpg">
            <a:extLst>
              <a:ext uri="{FF2B5EF4-FFF2-40B4-BE49-F238E27FC236}">
                <a16:creationId xmlns:a16="http://schemas.microsoft.com/office/drawing/2014/main" id="{51ED91CA-A2C9-44C5-A3BF-E214946BD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87825802-CD6C-4A1B-81BA-EFFDC7C0F5EB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-100"/>
              <a:gd name="f1" fmla="val 1703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56F358D1-9D53-4D73-89A5-B0015DDF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inhoud 2">
            <a:extLst>
              <a:ext uri="{FF2B5EF4-FFF2-40B4-BE49-F238E27FC236}">
                <a16:creationId xmlns:a16="http://schemas.microsoft.com/office/drawing/2014/main" id="{7544D238-06DF-4278-A874-C9E6774F29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35843" name="Vrije vorm 5">
            <a:extLst>
              <a:ext uri="{FF2B5EF4-FFF2-40B4-BE49-F238E27FC236}">
                <a16:creationId xmlns:a16="http://schemas.microsoft.com/office/drawing/2014/main" id="{A18A9DFF-A4DA-4E4A-837B-34C30CD2813C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35845" name="Tekstvak 8">
            <a:extLst>
              <a:ext uri="{FF2B5EF4-FFF2-40B4-BE49-F238E27FC236}">
                <a16:creationId xmlns:a16="http://schemas.microsoft.com/office/drawing/2014/main" id="{0AA189A6-9329-4CDC-99FA-FC011BC9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628775"/>
            <a:ext cx="532923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Vraag 6:</a:t>
            </a:r>
            <a:br>
              <a:rPr lang="nl-NL" altLang="nl-NL" sz="3200" dirty="0">
                <a:solidFill>
                  <a:srgbClr val="17375E"/>
                </a:solidFill>
                <a:latin typeface="Ravie" panose="04040805050809020602" pitchFamily="82" charset="0"/>
              </a:rPr>
            </a:br>
            <a:endParaRPr lang="nl-NL" altLang="nl-NL" sz="3200" dirty="0">
              <a:solidFill>
                <a:srgbClr val="17375E"/>
              </a:solidFill>
              <a:latin typeface="Ravie" panose="04040805050809020602" pitchFamily="82" charset="0"/>
            </a:endParaRPr>
          </a:p>
          <a:p>
            <a:pPr algn="ctr" eaLnBrk="1" hangingPunct="1"/>
            <a:r>
              <a:rPr lang="nl-NL" altLang="nl-NL" sz="3200" dirty="0">
                <a:solidFill>
                  <a:srgbClr val="17375E"/>
                </a:solidFill>
                <a:latin typeface="Ravie" panose="04040805050809020602" pitchFamily="82" charset="0"/>
              </a:rPr>
              <a:t>Krijg jij zakgeld of klusjesgeld?</a:t>
            </a:r>
          </a:p>
          <a:p>
            <a:pPr algn="ctr" eaLnBrk="1" hangingPunct="1"/>
            <a:endParaRPr lang="nl-NL" altLang="nl-NL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35846" name="Afbeelding 9" descr="spaarvarken bril.jpg">
            <a:extLst>
              <a:ext uri="{FF2B5EF4-FFF2-40B4-BE49-F238E27FC236}">
                <a16:creationId xmlns:a16="http://schemas.microsoft.com/office/drawing/2014/main" id="{E49C4BED-8B87-4F2C-AEF1-EB7B3CC1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9B85252F-286D-41FE-93D7-BE82E7978522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-100"/>
              <a:gd name="f1" fmla="val 1703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ECC84D9B-05CB-48E8-B878-681A7EC02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Vrije vorm 3">
            <a:extLst>
              <a:ext uri="{FF2B5EF4-FFF2-40B4-BE49-F238E27FC236}">
                <a16:creationId xmlns:a16="http://schemas.microsoft.com/office/drawing/2014/main" id="{C6A85B78-B1C7-4434-80D2-B813228F62FF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32771" name="Tijdelijke aanduiding voor inhoud 2">
            <a:extLst>
              <a:ext uri="{FF2B5EF4-FFF2-40B4-BE49-F238E27FC236}">
                <a16:creationId xmlns:a16="http://schemas.microsoft.com/office/drawing/2014/main" id="{B0BDCFC3-53E3-4210-9A44-8744A3E27B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Vraag 7: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Heb jij afspraken gemaakt met je ouders?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Het is wel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verstandig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.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Dan weet je wat je van je geld mag en moet betalen.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br>
              <a:rPr dirty="0">
                <a:latin typeface="Calibri" pitchFamily="34" charset="0"/>
              </a:rPr>
            </a:br>
            <a:r>
              <a:rPr dirty="0">
                <a:latin typeface="Calibri" pitchFamily="34" charset="0"/>
              </a:rPr>
              <a:t> 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sp>
        <p:nvSpPr>
          <p:cNvPr id="5" name="Ovale toelichting 5">
            <a:extLst>
              <a:ext uri="{FF2B5EF4-FFF2-40B4-BE49-F238E27FC236}">
                <a16:creationId xmlns:a16="http://schemas.microsoft.com/office/drawing/2014/main" id="{C564BE82-476E-42B7-B2CF-9BF66C070F54}"/>
              </a:ext>
            </a:extLst>
          </p:cNvPr>
          <p:cNvSpPr/>
          <p:nvPr/>
        </p:nvSpPr>
        <p:spPr>
          <a:xfrm>
            <a:off x="2987675" y="3860800"/>
            <a:ext cx="5113338" cy="2305050"/>
          </a:xfrm>
          <a:custGeom>
            <a:avLst>
              <a:gd name="f0" fmla="val -702"/>
              <a:gd name="f1" fmla="val 1269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36870" name="Tekstvak 6">
            <a:extLst>
              <a:ext uri="{FF2B5EF4-FFF2-40B4-BE49-F238E27FC236}">
                <a16:creationId xmlns:a16="http://schemas.microsoft.com/office/drawing/2014/main" id="{2CDA7636-1868-46D3-A7A7-1448D1A9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246563"/>
            <a:ext cx="4824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000" dirty="0">
                <a:solidFill>
                  <a:srgbClr val="17375E"/>
                </a:solidFill>
                <a:latin typeface="Ravie" panose="04040805050809020602" pitchFamily="82" charset="0"/>
              </a:rPr>
              <a:t>Enne… als je zakgeld krijgt is het ook goed om af te spreken wat er gebeurt als zij vergeten om jou je zakgeld te geven!</a:t>
            </a:r>
          </a:p>
        </p:txBody>
      </p:sp>
      <p:pic>
        <p:nvPicPr>
          <p:cNvPr id="36871" name="Picture 7">
            <a:extLst>
              <a:ext uri="{FF2B5EF4-FFF2-40B4-BE49-F238E27FC236}">
                <a16:creationId xmlns:a16="http://schemas.microsoft.com/office/drawing/2014/main" id="{AAB7E909-9AA9-4619-ABB2-FA88E8D27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Afbeelding 8" descr="spaarvarken bril.jpg">
            <a:extLst>
              <a:ext uri="{FF2B5EF4-FFF2-40B4-BE49-F238E27FC236}">
                <a16:creationId xmlns:a16="http://schemas.microsoft.com/office/drawing/2014/main" id="{954FB600-AA3A-4170-ACE0-E41461AA9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41888"/>
            <a:ext cx="1109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894C1DB2-8B14-4919-A71C-9508C0D5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Vrije vorm 3">
            <a:extLst>
              <a:ext uri="{FF2B5EF4-FFF2-40B4-BE49-F238E27FC236}">
                <a16:creationId xmlns:a16="http://schemas.microsoft.com/office/drawing/2014/main" id="{C99F11FE-B579-4876-A124-FEF26A94CF49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33795" name="Tijdelijke aanduiding voor inhoud 2">
            <a:extLst>
              <a:ext uri="{FF2B5EF4-FFF2-40B4-BE49-F238E27FC236}">
                <a16:creationId xmlns:a16="http://schemas.microsoft.com/office/drawing/2014/main" id="{793B30F2-DE39-4F30-96E4-2C33C6DFA1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Vraag 8: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Weet jij precies hoe rijk je bent?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Het is belangrijk dat je weet hoeveel geld je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bezit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zodat je weet hoeveel je kunt uitgeven.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Ga thuis maar eens tellen.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Misschien ben je rijker dan je denkt! 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pic>
        <p:nvPicPr>
          <p:cNvPr id="37893" name="Picture 7">
            <a:extLst>
              <a:ext uri="{FF2B5EF4-FFF2-40B4-BE49-F238E27FC236}">
                <a16:creationId xmlns:a16="http://schemas.microsoft.com/office/drawing/2014/main" id="{53B8C73F-F193-43FD-B842-4A6E41AC9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1400B6C-0B4E-432B-8EE3-A4983B4E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Vrije vorm 3">
            <a:extLst>
              <a:ext uri="{FF2B5EF4-FFF2-40B4-BE49-F238E27FC236}">
                <a16:creationId xmlns:a16="http://schemas.microsoft.com/office/drawing/2014/main" id="{A26E69DB-5FC4-4A11-9CF7-17681B22CE18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id="{EF96BC86-B061-4141-923F-34286988D0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Vraag 9: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Ben je ergens voor aan het sparen?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Hoe duur is het artikel?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En moet je nog lang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sparen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?</a:t>
            </a:r>
          </a:p>
          <a:p>
            <a:pPr marL="360363" indent="0" eaLnBrk="1" hangingPunct="1">
              <a:buFont typeface="Arial" charset="0"/>
              <a:buNone/>
              <a:defRPr/>
            </a:pP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sp>
        <p:nvSpPr>
          <p:cNvPr id="38917" name="Tekstvak 6">
            <a:extLst>
              <a:ext uri="{FF2B5EF4-FFF2-40B4-BE49-F238E27FC236}">
                <a16:creationId xmlns:a16="http://schemas.microsoft.com/office/drawing/2014/main" id="{A3CF68F5-0C39-44B5-95ED-4ECD79247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05263"/>
            <a:ext cx="35290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br>
              <a:rPr lang="nl-NL" altLang="nl-NL" sz="200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000">
                <a:solidFill>
                  <a:srgbClr val="17375E"/>
                </a:solidFill>
                <a:latin typeface="Ravie" panose="04040805050809020602" pitchFamily="82" charset="0"/>
              </a:rPr>
              <a:t>Spaartijd: </a:t>
            </a:r>
            <a:br>
              <a:rPr lang="nl-NL" altLang="nl-NL" sz="200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000">
                <a:solidFill>
                  <a:srgbClr val="17375E"/>
                </a:solidFill>
                <a:latin typeface="Ravie" panose="04040805050809020602" pitchFamily="82" charset="0"/>
              </a:rPr>
              <a:t>prijs van het artikel / het zakgeldbedrag </a:t>
            </a:r>
            <a:br>
              <a:rPr lang="nl-NL" altLang="nl-NL" sz="200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000">
                <a:solidFill>
                  <a:srgbClr val="17375E"/>
                </a:solidFill>
                <a:latin typeface="Ravie" panose="04040805050809020602" pitchFamily="82" charset="0"/>
              </a:rPr>
              <a:t>per week.</a:t>
            </a:r>
          </a:p>
        </p:txBody>
      </p:sp>
      <p:sp>
        <p:nvSpPr>
          <p:cNvPr id="6" name="Ovale toelichting 7">
            <a:extLst>
              <a:ext uri="{FF2B5EF4-FFF2-40B4-BE49-F238E27FC236}">
                <a16:creationId xmlns:a16="http://schemas.microsoft.com/office/drawing/2014/main" id="{401E4517-8BC8-4F6D-A81C-26B8236B1B71}"/>
              </a:ext>
            </a:extLst>
          </p:cNvPr>
          <p:cNvSpPr/>
          <p:nvPr/>
        </p:nvSpPr>
        <p:spPr>
          <a:xfrm>
            <a:off x="4500563" y="4149725"/>
            <a:ext cx="3671887" cy="1871663"/>
          </a:xfrm>
          <a:custGeom>
            <a:avLst>
              <a:gd name="f0" fmla="val -1992"/>
              <a:gd name="f1" fmla="val 1726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599068A7-B41D-4417-AEF9-4FD30845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Afbeelding 9" descr="spaarvarken bril.jpg">
            <a:extLst>
              <a:ext uri="{FF2B5EF4-FFF2-40B4-BE49-F238E27FC236}">
                <a16:creationId xmlns:a16="http://schemas.microsoft.com/office/drawing/2014/main" id="{F1BC782F-2B2E-48D3-83F9-2790CD05B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4763"/>
            <a:ext cx="11096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0D9986A-584B-4EFF-9BBD-CA0C25DA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Vrije vorm 3">
            <a:extLst>
              <a:ext uri="{FF2B5EF4-FFF2-40B4-BE49-F238E27FC236}">
                <a16:creationId xmlns:a16="http://schemas.microsoft.com/office/drawing/2014/main" id="{3D87F571-EB3D-4677-A60C-557C79D7D1F5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35843" name="Tijdelijke aanduiding voor inhoud 2">
            <a:extLst>
              <a:ext uri="{FF2B5EF4-FFF2-40B4-BE49-F238E27FC236}">
                <a16:creationId xmlns:a16="http://schemas.microsoft.com/office/drawing/2014/main" id="{0CAC9742-4F88-4893-B3AE-8C0755AE05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Vraag 10: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Wat zou jij doen met 1.000 euro?</a:t>
            </a:r>
            <a:b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b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Wist je dat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je voor 1.000 euro bijvoorbeeld:</a:t>
            </a:r>
          </a:p>
          <a:p>
            <a:pPr marL="631825" indent="-271463" eaLnBrk="1" hangingPunct="1">
              <a:buFont typeface="Arial" charset="0"/>
              <a:buChar char="-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100.000 paperclips kunt kopen of </a:t>
            </a:r>
          </a:p>
          <a:p>
            <a:pPr marL="631825" indent="-271463" eaLnBrk="1" hangingPunct="1">
              <a:buFont typeface="Arial" charset="0"/>
              <a:buChar char="-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30 treinkaartjes naar Parijs of</a:t>
            </a:r>
          </a:p>
          <a:p>
            <a:pPr marL="631825" indent="-271463" eaLnBrk="1" hangingPunct="1">
              <a:buFont typeface="Arial" charset="0"/>
              <a:buChar char="-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 1 luxe laptop. 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pic>
        <p:nvPicPr>
          <p:cNvPr id="39941" name="Picture 7">
            <a:extLst>
              <a:ext uri="{FF2B5EF4-FFF2-40B4-BE49-F238E27FC236}">
                <a16:creationId xmlns:a16="http://schemas.microsoft.com/office/drawing/2014/main" id="{6D428A9B-181A-46F0-9229-09EC50D6A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CB2DFCE-3779-4E79-ACF8-925688B3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Vrije vorm 3">
            <a:extLst>
              <a:ext uri="{FF2B5EF4-FFF2-40B4-BE49-F238E27FC236}">
                <a16:creationId xmlns:a16="http://schemas.microsoft.com/office/drawing/2014/main" id="{12A2CAEA-B3AD-4EE1-89E0-D156E8B1C3DD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36867" name="Tijdelijke aanduiding voor inhoud 2">
            <a:extLst>
              <a:ext uri="{FF2B5EF4-FFF2-40B4-BE49-F238E27FC236}">
                <a16:creationId xmlns:a16="http://schemas.microsoft.com/office/drawing/2014/main" id="{726C6A45-FB4A-4119-93A3-3687885922C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Als je rijk wilt worden, is het belangrijk om de juiste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beslissingen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te nemen. Want iedere beslissing die je neemt heeft een (financieel) gevolg.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Wat vind je van de volgende uitspraken? </a:t>
            </a:r>
            <a:br>
              <a:rPr u="sng" dirty="0">
                <a:latin typeface="Calibri" pitchFamily="34" charset="0"/>
              </a:rPr>
            </a:br>
            <a:r>
              <a:rPr u="sng" dirty="0">
                <a:latin typeface="Calibri" pitchFamily="34" charset="0"/>
              </a:rPr>
              <a:t> 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sp>
        <p:nvSpPr>
          <p:cNvPr id="5" name="Ovale toelichting 5">
            <a:extLst>
              <a:ext uri="{FF2B5EF4-FFF2-40B4-BE49-F238E27FC236}">
                <a16:creationId xmlns:a16="http://schemas.microsoft.com/office/drawing/2014/main" id="{1B28EFB1-6BB4-4492-A95A-FB31795CBF77}"/>
              </a:ext>
            </a:extLst>
          </p:cNvPr>
          <p:cNvSpPr/>
          <p:nvPr/>
        </p:nvSpPr>
        <p:spPr>
          <a:xfrm>
            <a:off x="5219700" y="3933825"/>
            <a:ext cx="2447925" cy="1655763"/>
          </a:xfrm>
          <a:custGeom>
            <a:avLst>
              <a:gd name="f0" fmla="val -6137"/>
              <a:gd name="f1" fmla="val 1635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40966" name="Tekstvak 6">
            <a:extLst>
              <a:ext uri="{FF2B5EF4-FFF2-40B4-BE49-F238E27FC236}">
                <a16:creationId xmlns:a16="http://schemas.microsoft.com/office/drawing/2014/main" id="{11131E86-3FF7-421D-8BED-78213E3B8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92600"/>
            <a:ext cx="3024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Eens</a:t>
            </a:r>
          </a:p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of oneens?</a:t>
            </a:r>
            <a:endParaRPr lang="nl-NL" altLang="nl-NL" sz="3600">
              <a:solidFill>
                <a:srgbClr val="17375E"/>
              </a:solidFill>
              <a:latin typeface="Ravie" panose="04040805050809020602" pitchFamily="82" charset="0"/>
            </a:endParaRPr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6F121CF5-EBDB-4396-BBE5-D1F8E9290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Afbeelding 8" descr="spaarvarken bril.jpg">
            <a:extLst>
              <a:ext uri="{FF2B5EF4-FFF2-40B4-BE49-F238E27FC236}">
                <a16:creationId xmlns:a16="http://schemas.microsoft.com/office/drawing/2014/main" id="{49B0481C-340D-45D1-B59C-928624249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97425"/>
            <a:ext cx="11096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B3B01B53-0487-44B2-80D8-B1DC80EE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inhoud 2">
            <a:extLst>
              <a:ext uri="{FF2B5EF4-FFF2-40B4-BE49-F238E27FC236}">
                <a16:creationId xmlns:a16="http://schemas.microsoft.com/office/drawing/2014/main" id="{468122F5-82FD-4226-AF33-777A8DB80FA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41987" name="Vrije vorm 5">
            <a:extLst>
              <a:ext uri="{FF2B5EF4-FFF2-40B4-BE49-F238E27FC236}">
                <a16:creationId xmlns:a16="http://schemas.microsoft.com/office/drawing/2014/main" id="{774B8166-6C85-4971-9D5F-3FD482EF3B4C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1989" name="Tekstvak 8">
            <a:extLst>
              <a:ext uri="{FF2B5EF4-FFF2-40B4-BE49-F238E27FC236}">
                <a16:creationId xmlns:a16="http://schemas.microsoft.com/office/drawing/2014/main" id="{B1900545-86E6-4D95-B536-1A77A77C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700213"/>
            <a:ext cx="59039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Pak je werkblad.</a:t>
            </a:r>
          </a:p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Je krijgt 5 vragen</a:t>
            </a:r>
          </a:p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die je mag beantwoorden met ja of nee.</a:t>
            </a:r>
            <a:b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</a:br>
            <a:endParaRPr lang="nl-NL" altLang="nl-NL" sz="2400">
              <a:solidFill>
                <a:srgbClr val="17375E"/>
              </a:solidFill>
              <a:latin typeface="Ravie" panose="04040805050809020602" pitchFamily="82" charset="0"/>
            </a:endParaRPr>
          </a:p>
          <a:p>
            <a:pPr algn="ctr" eaLnBrk="1" hangingPunct="1"/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Zijn jullie er klaar voor?</a:t>
            </a:r>
          </a:p>
        </p:txBody>
      </p:sp>
      <p:pic>
        <p:nvPicPr>
          <p:cNvPr id="41990" name="Afbeelding 9" descr="spaarvarken bril.jpg">
            <a:extLst>
              <a:ext uri="{FF2B5EF4-FFF2-40B4-BE49-F238E27FC236}">
                <a16:creationId xmlns:a16="http://schemas.microsoft.com/office/drawing/2014/main" id="{D08657B2-A4E7-44AE-B62D-6F322134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9F9B3C99-A75E-4498-8FF5-F9A961572761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2575"/>
              <a:gd name="f1" fmla="val 2115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495A657-981F-4005-826E-6438C139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Vrije vorm 3">
            <a:extLst>
              <a:ext uri="{FF2B5EF4-FFF2-40B4-BE49-F238E27FC236}">
                <a16:creationId xmlns:a16="http://schemas.microsoft.com/office/drawing/2014/main" id="{EE7DC04A-8795-439A-AB9E-9523AFA12711}"/>
              </a:ext>
            </a:extLst>
          </p:cNvPr>
          <p:cNvSpPr>
            <a:spLocks/>
          </p:cNvSpPr>
          <p:nvPr/>
        </p:nvSpPr>
        <p:spPr bwMode="auto">
          <a:xfrm>
            <a:off x="323850" y="188913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5123" name="Tijdelijke aanduiding voor inhoud 2">
            <a:extLst>
              <a:ext uri="{FF2B5EF4-FFF2-40B4-BE49-F238E27FC236}">
                <a16:creationId xmlns:a16="http://schemas.microsoft.com/office/drawing/2014/main" id="{9F1F202E-E100-4B8E-8658-13C9F7DCB4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2852738"/>
            <a:ext cx="8229600" cy="2986087"/>
          </a:xfrm>
        </p:spPr>
        <p:txBody>
          <a:bodyPr anchorCtr="1"/>
          <a:lstStyle/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Welke </a:t>
            </a:r>
            <a:r>
              <a:rPr altLang="nl-NL" sz="4000" b="1" dirty="0">
                <a:solidFill>
                  <a:srgbClr val="17375E"/>
                </a:solidFill>
                <a:latin typeface="Arial Narrow" panose="020B0606020202030204" pitchFamily="34" charset="0"/>
              </a:rPr>
              <a:t>afbeelding</a:t>
            </a:r>
            <a:r>
              <a:rPr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 staat er op de Nederlandse euromunt?</a:t>
            </a:r>
          </a:p>
        </p:txBody>
      </p:sp>
      <p:sp>
        <p:nvSpPr>
          <p:cNvPr id="5" name="Ovale toelichting 5">
            <a:extLst>
              <a:ext uri="{FF2B5EF4-FFF2-40B4-BE49-F238E27FC236}">
                <a16:creationId xmlns:a16="http://schemas.microsoft.com/office/drawing/2014/main" id="{72FAFD1C-E356-4BBA-A865-123D78D7F359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126" name="Tekstvak 6">
            <a:extLst>
              <a:ext uri="{FF2B5EF4-FFF2-40B4-BE49-F238E27FC236}">
                <a16:creationId xmlns:a16="http://schemas.microsoft.com/office/drawing/2014/main" id="{8AA184EA-CE8B-4955-A083-B3AFC47F3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</a:t>
            </a:r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96448AE9-C410-41D9-9F12-17DCC3BA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027FCDD-F913-40AC-B86A-84F6A3C4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Vrije vorm 3">
            <a:extLst>
              <a:ext uri="{FF2B5EF4-FFF2-40B4-BE49-F238E27FC236}">
                <a16:creationId xmlns:a16="http://schemas.microsoft.com/office/drawing/2014/main" id="{1BA968ED-9C81-4501-9067-7A4C05448A05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4C9089F9-FD2E-4D48-AA44-77634DFA5897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43013" name="Tekstvak 6">
            <a:extLst>
              <a:ext uri="{FF2B5EF4-FFF2-40B4-BE49-F238E27FC236}">
                <a16:creationId xmlns:a16="http://schemas.microsoft.com/office/drawing/2014/main" id="{101F21BC-7B4C-4AB6-80A0-A5E69B70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11</a:t>
            </a:r>
          </a:p>
        </p:txBody>
      </p:sp>
      <p:sp>
        <p:nvSpPr>
          <p:cNvPr id="43014" name="Tijdelijke aanduiding voor inhoud 2">
            <a:extLst>
              <a:ext uri="{FF2B5EF4-FFF2-40B4-BE49-F238E27FC236}">
                <a16:creationId xmlns:a16="http://schemas.microsoft.com/office/drawing/2014/main" id="{5FB24226-A852-44F8-BFED-AAD08E2C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Sparen vind ik belangrijk.</a:t>
            </a:r>
          </a:p>
        </p:txBody>
      </p:sp>
      <p:pic>
        <p:nvPicPr>
          <p:cNvPr id="43015" name="Picture 7">
            <a:extLst>
              <a:ext uri="{FF2B5EF4-FFF2-40B4-BE49-F238E27FC236}">
                <a16:creationId xmlns:a16="http://schemas.microsoft.com/office/drawing/2014/main" id="{1D7DB733-27EB-4953-81D9-8EC1E8A22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7D52406-4A53-4D4C-9D3E-BD2E5AEAB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Vrije vorm 3">
            <a:extLst>
              <a:ext uri="{FF2B5EF4-FFF2-40B4-BE49-F238E27FC236}">
                <a16:creationId xmlns:a16="http://schemas.microsoft.com/office/drawing/2014/main" id="{6EE846D9-492C-4659-8C4E-44651809FEB4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1539202A-3CF6-4DAA-B53D-B8A9A43F6B2C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44037" name="Tekstvak 6">
            <a:extLst>
              <a:ext uri="{FF2B5EF4-FFF2-40B4-BE49-F238E27FC236}">
                <a16:creationId xmlns:a16="http://schemas.microsoft.com/office/drawing/2014/main" id="{C60C68B1-1F58-4D1D-9177-AB70EDE50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12</a:t>
            </a:r>
          </a:p>
        </p:txBody>
      </p:sp>
      <p:sp>
        <p:nvSpPr>
          <p:cNvPr id="44038" name="Tijdelijke aanduiding voor inhoud 2">
            <a:extLst>
              <a:ext uri="{FF2B5EF4-FFF2-40B4-BE49-F238E27FC236}">
                <a16:creationId xmlns:a16="http://schemas.microsoft.com/office/drawing/2014/main" id="{FBE27C90-4E85-4651-8D4E-E461888CA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Ik wil zo snel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mogelijk gaan werken.</a:t>
            </a:r>
          </a:p>
        </p:txBody>
      </p:sp>
      <p:pic>
        <p:nvPicPr>
          <p:cNvPr id="44039" name="Picture 7">
            <a:extLst>
              <a:ext uri="{FF2B5EF4-FFF2-40B4-BE49-F238E27FC236}">
                <a16:creationId xmlns:a16="http://schemas.microsoft.com/office/drawing/2014/main" id="{ED26299C-2D4B-43E6-9450-F4E7BCD1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DC0193A-DE2E-4FCA-B0E6-E894CAE5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Vrije vorm 3">
            <a:extLst>
              <a:ext uri="{FF2B5EF4-FFF2-40B4-BE49-F238E27FC236}">
                <a16:creationId xmlns:a16="http://schemas.microsoft.com/office/drawing/2014/main" id="{E232C85A-5417-4FA7-B993-375F003F9F00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8FFC06F8-6ED7-460E-85EA-C4622E8712E7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45061" name="Tekstvak 6">
            <a:extLst>
              <a:ext uri="{FF2B5EF4-FFF2-40B4-BE49-F238E27FC236}">
                <a16:creationId xmlns:a16="http://schemas.microsoft.com/office/drawing/2014/main" id="{A5AD83C9-A51E-4E35-800A-947FAC9F2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13</a:t>
            </a:r>
          </a:p>
        </p:txBody>
      </p:sp>
      <p:sp>
        <p:nvSpPr>
          <p:cNvPr id="45062" name="Tijdelijke aanduiding voor inhoud 2">
            <a:extLst>
              <a:ext uri="{FF2B5EF4-FFF2-40B4-BE49-F238E27FC236}">
                <a16:creationId xmlns:a16="http://schemas.microsoft.com/office/drawing/2014/main" id="{C9551D35-9634-490D-B730-D30E459FE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Ik mag zelf bepalen 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wat ik met mijn geld doe.</a:t>
            </a:r>
          </a:p>
        </p:txBody>
      </p:sp>
      <p:pic>
        <p:nvPicPr>
          <p:cNvPr id="45063" name="Picture 7">
            <a:extLst>
              <a:ext uri="{FF2B5EF4-FFF2-40B4-BE49-F238E27FC236}">
                <a16:creationId xmlns:a16="http://schemas.microsoft.com/office/drawing/2014/main" id="{79FB8428-2951-4809-A57D-09978751E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2236B9F8-20AC-4E80-88E3-F81203F4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Vrije vorm 3">
            <a:extLst>
              <a:ext uri="{FF2B5EF4-FFF2-40B4-BE49-F238E27FC236}">
                <a16:creationId xmlns:a16="http://schemas.microsoft.com/office/drawing/2014/main" id="{0E2E6A2F-45E1-45D7-A0D2-B1065BEFC2D3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677A021A-8EB7-4C54-B864-2E70DC5F7492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46085" name="Tekstvak 6">
            <a:extLst>
              <a:ext uri="{FF2B5EF4-FFF2-40B4-BE49-F238E27FC236}">
                <a16:creationId xmlns:a16="http://schemas.microsoft.com/office/drawing/2014/main" id="{92DCD79A-0905-4E1D-9BF3-8776D91C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14</a:t>
            </a:r>
          </a:p>
        </p:txBody>
      </p:sp>
      <p:sp>
        <p:nvSpPr>
          <p:cNvPr id="46086" name="Tijdelijke aanduiding voor inhoud 2">
            <a:extLst>
              <a:ext uri="{FF2B5EF4-FFF2-40B4-BE49-F238E27FC236}">
                <a16:creationId xmlns:a16="http://schemas.microsoft.com/office/drawing/2014/main" id="{30051047-8D57-4EF3-B3A4-95E5AF5F8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Als ik geld tekort kom,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leen ik van mijn ouders.</a:t>
            </a:r>
          </a:p>
        </p:txBody>
      </p:sp>
      <p:pic>
        <p:nvPicPr>
          <p:cNvPr id="46087" name="Picture 7">
            <a:extLst>
              <a:ext uri="{FF2B5EF4-FFF2-40B4-BE49-F238E27FC236}">
                <a16:creationId xmlns:a16="http://schemas.microsoft.com/office/drawing/2014/main" id="{E6E389B2-72EA-4B4A-95CF-BA8A8688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77D295E-D66C-4233-95DC-37F7958D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Vrije vorm 3">
            <a:extLst>
              <a:ext uri="{FF2B5EF4-FFF2-40B4-BE49-F238E27FC236}">
                <a16:creationId xmlns:a16="http://schemas.microsoft.com/office/drawing/2014/main" id="{E7123D8A-1E68-4EBB-8383-9F8889B017FF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6930504C-777C-464C-B9E4-6E3D39DEFDCC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47109" name="Tekstvak 6">
            <a:extLst>
              <a:ext uri="{FF2B5EF4-FFF2-40B4-BE49-F238E27FC236}">
                <a16:creationId xmlns:a16="http://schemas.microsoft.com/office/drawing/2014/main" id="{431977D3-8E7A-4ED1-80D9-5AFB3EC3F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15</a:t>
            </a:r>
          </a:p>
        </p:txBody>
      </p:sp>
      <p:sp>
        <p:nvSpPr>
          <p:cNvPr id="47110" name="Tijdelijke aanduiding voor inhoud 2">
            <a:extLst>
              <a:ext uri="{FF2B5EF4-FFF2-40B4-BE49-F238E27FC236}">
                <a16:creationId xmlns:a16="http://schemas.microsoft.com/office/drawing/2014/main" id="{2CF58E59-DC01-439E-B847-8027EF83F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Als ik iets wil ga ik meteen naar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de winkel om het te kopen.</a:t>
            </a:r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8F4D7791-DD78-46C3-83B5-B1751A6B7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38DA7E5-2C64-4D8E-BCDA-C5CD22CB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inhoud 2">
            <a:extLst>
              <a:ext uri="{FF2B5EF4-FFF2-40B4-BE49-F238E27FC236}">
                <a16:creationId xmlns:a16="http://schemas.microsoft.com/office/drawing/2014/main" id="{2106F487-8BFA-4D14-B80E-B07DA2C3D2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48131" name="Vrije vorm 5">
            <a:extLst>
              <a:ext uri="{FF2B5EF4-FFF2-40B4-BE49-F238E27FC236}">
                <a16:creationId xmlns:a16="http://schemas.microsoft.com/office/drawing/2014/main" id="{B0026F34-40D7-4125-A3E2-5DF26B5FD1FC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8133" name="Tekstvak 8">
            <a:extLst>
              <a:ext uri="{FF2B5EF4-FFF2-40B4-BE49-F238E27FC236}">
                <a16:creationId xmlns:a16="http://schemas.microsoft.com/office/drawing/2014/main" id="{B9028CD1-65C7-4BDB-8C30-9107C7133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484313"/>
            <a:ext cx="53292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Vind je het </a:t>
            </a:r>
            <a:b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moeilijk om te kiezen?</a:t>
            </a:r>
          </a:p>
          <a:p>
            <a:pPr algn="ctr" eaLnBrk="1" hangingPunct="1"/>
            <a:endParaRPr lang="nl-NL" altLang="nl-NL" sz="2400">
              <a:solidFill>
                <a:srgbClr val="17375E"/>
              </a:solidFill>
              <a:latin typeface="Ravie" panose="04040805050809020602" pitchFamily="82" charset="0"/>
            </a:endParaRPr>
          </a:p>
          <a:p>
            <a:pPr algn="ctr" eaLnBrk="1" hangingPunct="1"/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We nemen samen de antwoorden door.</a:t>
            </a:r>
          </a:p>
        </p:txBody>
      </p:sp>
      <p:pic>
        <p:nvPicPr>
          <p:cNvPr id="48134" name="Afbeelding 9" descr="spaarvarken bril.jpg">
            <a:extLst>
              <a:ext uri="{FF2B5EF4-FFF2-40B4-BE49-F238E27FC236}">
                <a16:creationId xmlns:a16="http://schemas.microsoft.com/office/drawing/2014/main" id="{E84ADD61-A886-403C-9DCF-B0E926E37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D43E7D62-15FC-4B4E-A641-4488182D510B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2756"/>
              <a:gd name="f1" fmla="val 2221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F386723-E64E-4B97-A730-4C8C9F43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Vrije vorm 3">
            <a:extLst>
              <a:ext uri="{FF2B5EF4-FFF2-40B4-BE49-F238E27FC236}">
                <a16:creationId xmlns:a16="http://schemas.microsoft.com/office/drawing/2014/main" id="{E20B1F10-A44F-40F4-9B35-9267E50D5CBC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5059" name="Tijdelijke aanduiding voor inhoud 2">
            <a:extLst>
              <a:ext uri="{FF2B5EF4-FFF2-40B4-BE49-F238E27FC236}">
                <a16:creationId xmlns:a16="http://schemas.microsoft.com/office/drawing/2014/main" id="{A4611549-BB0F-4D8B-B636-CAD4844971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Vraag 11: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Vind jij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sparen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belangrijk?</a:t>
            </a:r>
          </a:p>
          <a:p>
            <a:pPr marL="360363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Slim als je nu al bezig bent met je toekomst.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Maar dat betekent natuurlijk niet dat je nooit iets mag uitgeven.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Geniet ook nu al van je geld. 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pic>
        <p:nvPicPr>
          <p:cNvPr id="49157" name="Picture 7">
            <a:extLst>
              <a:ext uri="{FF2B5EF4-FFF2-40B4-BE49-F238E27FC236}">
                <a16:creationId xmlns:a16="http://schemas.microsoft.com/office/drawing/2014/main" id="{1D33C7D4-15C8-4D59-A1DC-CEB535C6B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1FF5B37-4267-4658-B381-A767DCA3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Vrije vorm 3">
            <a:extLst>
              <a:ext uri="{FF2B5EF4-FFF2-40B4-BE49-F238E27FC236}">
                <a16:creationId xmlns:a16="http://schemas.microsoft.com/office/drawing/2014/main" id="{2DE03C5B-0C2B-4880-8F74-FC121F00B248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6083" name="Tijdelijke aanduiding voor inhoud 2">
            <a:extLst>
              <a:ext uri="{FF2B5EF4-FFF2-40B4-BE49-F238E27FC236}">
                <a16:creationId xmlns:a16="http://schemas.microsoft.com/office/drawing/2014/main" id="{7A347944-0DC1-48FB-8CFC-C8F665E7DD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700213"/>
            <a:ext cx="8002588" cy="4681537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Vind je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sparen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niet zo belangrijk?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Jij bent een echte genieter van het leven. Het betekent wel dat als je spontaan een cadeau wilt kopen, je geen geld gespaard hebt daarvoor. </a:t>
            </a:r>
          </a:p>
          <a:p>
            <a:pPr marL="360363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Het is best prettig om geld achter de hand te hebben.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latin typeface="Calibri" pitchFamily="34" charset="0"/>
              </a:rPr>
              <a:t> 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pic>
        <p:nvPicPr>
          <p:cNvPr id="50181" name="Picture 7">
            <a:extLst>
              <a:ext uri="{FF2B5EF4-FFF2-40B4-BE49-F238E27FC236}">
                <a16:creationId xmlns:a16="http://schemas.microsoft.com/office/drawing/2014/main" id="{E50BB096-1D5E-40C3-A761-15FFA55B0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78AE00B-7B46-4AB8-B3B1-B3265C94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Vrije vorm 3">
            <a:extLst>
              <a:ext uri="{FF2B5EF4-FFF2-40B4-BE49-F238E27FC236}">
                <a16:creationId xmlns:a16="http://schemas.microsoft.com/office/drawing/2014/main" id="{21986E64-DA9E-4491-A415-730D9B67850C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7107" name="Tijdelijke aanduiding voor inhoud 2">
            <a:extLst>
              <a:ext uri="{FF2B5EF4-FFF2-40B4-BE49-F238E27FC236}">
                <a16:creationId xmlns:a16="http://schemas.microsoft.com/office/drawing/2014/main" id="{07EB8F3F-E8CC-43B9-9AA5-A7E71B457FE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25538"/>
            <a:ext cx="7931150" cy="5256212"/>
          </a:xfrm>
        </p:spPr>
        <p:txBody>
          <a:bodyPr/>
          <a:lstStyle/>
          <a:p>
            <a:pPr marL="360363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Vraag 12: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Wil jij snel gaan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werken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?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Hoe vroeger je gaat werken, hoe eerder je een vast salaris per maand krijgt. Daar kan je leuke dingen mee doen. </a:t>
            </a:r>
            <a:br>
              <a:rPr sz="1600" dirty="0">
                <a:latin typeface="Calibri" pitchFamily="34" charset="0"/>
              </a:rPr>
            </a:br>
            <a:r>
              <a:rPr sz="1600" dirty="0">
                <a:latin typeface="Calibri" pitchFamily="34" charset="0"/>
              </a:rPr>
              <a:t> </a:t>
            </a:r>
            <a:br>
              <a:rPr sz="1600" dirty="0">
                <a:solidFill>
                  <a:srgbClr val="17375E"/>
                </a:solidFill>
                <a:latin typeface="Arial Narrow" pitchFamily="34" charset="0"/>
              </a:rPr>
            </a:br>
            <a:r>
              <a:rPr sz="1600" dirty="0">
                <a:latin typeface="Calibri" pitchFamily="34" charset="0"/>
              </a:rPr>
              <a:t> </a:t>
            </a:r>
            <a:br>
              <a:rPr sz="1600" dirty="0">
                <a:latin typeface="Calibri" pitchFamily="34" charset="0"/>
              </a:rPr>
            </a:br>
            <a:endParaRPr sz="1600" dirty="0">
              <a:latin typeface="Calibri" pitchFamily="34" charset="0"/>
            </a:endParaRPr>
          </a:p>
        </p:txBody>
      </p:sp>
      <p:pic>
        <p:nvPicPr>
          <p:cNvPr id="51205" name="Picture 7">
            <a:extLst>
              <a:ext uri="{FF2B5EF4-FFF2-40B4-BE49-F238E27FC236}">
                <a16:creationId xmlns:a16="http://schemas.microsoft.com/office/drawing/2014/main" id="{0F832F64-812D-4ACB-A241-F01ABEE13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BB691702-9443-4F0F-B530-926A8ED8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Vrije vorm 3">
            <a:extLst>
              <a:ext uri="{FF2B5EF4-FFF2-40B4-BE49-F238E27FC236}">
                <a16:creationId xmlns:a16="http://schemas.microsoft.com/office/drawing/2014/main" id="{193F0C02-69EF-425F-B707-183170D1EE89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52227" name="Tijdelijke aanduiding voor inhoud 2">
            <a:extLst>
              <a:ext uri="{FF2B5EF4-FFF2-40B4-BE49-F238E27FC236}">
                <a16:creationId xmlns:a16="http://schemas.microsoft.com/office/drawing/2014/main" id="{F11DEE2E-BF69-44BB-9CC5-D3E3560994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68413"/>
            <a:ext cx="7931150" cy="5113337"/>
          </a:xfrm>
        </p:spPr>
        <p:txBody>
          <a:bodyPr/>
          <a:lstStyle/>
          <a:p>
            <a:pPr marL="360363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  <a:t>Vraag 13:</a:t>
            </a:r>
            <a:b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  <a:t>Ik wil zelf bepalen wat ik met mijn geld doe.</a:t>
            </a:r>
          </a:p>
          <a:p>
            <a:pPr marL="360363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altLang="nl-NL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360363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  <a:t>Goed met geld omgaan is echt niet makkelijk.</a:t>
            </a:r>
            <a:b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  <a:t>Nu niet en later niet.</a:t>
            </a:r>
            <a:b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b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b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altLang="nl-NL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360363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br>
              <a:rPr altLang="nl-NL" sz="1600" dirty="0">
                <a:latin typeface="Calibri" panose="020F0502020204030204" pitchFamily="34" charset="0"/>
              </a:rPr>
            </a:br>
            <a:r>
              <a:rPr altLang="nl-NL" sz="1600" dirty="0">
                <a:latin typeface="Calibri" panose="020F0502020204030204" pitchFamily="34" charset="0"/>
              </a:rPr>
              <a:t> </a:t>
            </a:r>
            <a:br>
              <a:rPr altLang="nl-NL" sz="16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altLang="nl-NL" sz="1600" dirty="0">
                <a:latin typeface="Calibri" panose="020F0502020204030204" pitchFamily="34" charset="0"/>
              </a:rPr>
              <a:t> </a:t>
            </a:r>
            <a:br>
              <a:rPr altLang="nl-NL" sz="1600" dirty="0">
                <a:latin typeface="Calibri" panose="020F0502020204030204" pitchFamily="34" charset="0"/>
              </a:rPr>
            </a:br>
            <a:endParaRPr altLang="nl-NL" sz="1600" dirty="0">
              <a:latin typeface="Calibri" panose="020F0502020204030204" pitchFamily="34" charset="0"/>
            </a:endParaRPr>
          </a:p>
        </p:txBody>
      </p:sp>
      <p:pic>
        <p:nvPicPr>
          <p:cNvPr id="52229" name="Picture 7">
            <a:extLst>
              <a:ext uri="{FF2B5EF4-FFF2-40B4-BE49-F238E27FC236}">
                <a16:creationId xmlns:a16="http://schemas.microsoft.com/office/drawing/2014/main" id="{60F437FE-9FB5-452C-A8FB-2AB1608AD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Afbeelding 8" descr="spaarvarken bril.jpg">
            <a:extLst>
              <a:ext uri="{FF2B5EF4-FFF2-40B4-BE49-F238E27FC236}">
                <a16:creationId xmlns:a16="http://schemas.microsoft.com/office/drawing/2014/main" id="{910D5E9F-7924-4FB0-8108-A37250BA7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11096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5">
            <a:extLst>
              <a:ext uri="{FF2B5EF4-FFF2-40B4-BE49-F238E27FC236}">
                <a16:creationId xmlns:a16="http://schemas.microsoft.com/office/drawing/2014/main" id="{838658B4-D43D-40E4-B476-B24F7191D791}"/>
              </a:ext>
            </a:extLst>
          </p:cNvPr>
          <p:cNvSpPr/>
          <p:nvPr/>
        </p:nvSpPr>
        <p:spPr>
          <a:xfrm>
            <a:off x="2268538" y="3933825"/>
            <a:ext cx="5903912" cy="2232025"/>
          </a:xfrm>
          <a:custGeom>
            <a:avLst>
              <a:gd name="f0" fmla="val -335"/>
              <a:gd name="f1" fmla="val 2239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2232" name="Tekstvak 8">
            <a:extLst>
              <a:ext uri="{FF2B5EF4-FFF2-40B4-BE49-F238E27FC236}">
                <a16:creationId xmlns:a16="http://schemas.microsoft.com/office/drawing/2014/main" id="{E842B2E6-7C45-4AF3-95A1-64AFB3B83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292600"/>
            <a:ext cx="496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Wist je dat </a:t>
            </a:r>
            <a:b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scholieren gemiddeld </a:t>
            </a:r>
            <a:b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75 euro schuld hebben?</a:t>
            </a:r>
            <a:endParaRPr lang="nl-NL" altLang="nl-NL" sz="2400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3399F10-294D-4727-9FDF-6AE15725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Vrije vorm 3">
            <a:extLst>
              <a:ext uri="{FF2B5EF4-FFF2-40B4-BE49-F238E27FC236}">
                <a16:creationId xmlns:a16="http://schemas.microsoft.com/office/drawing/2014/main" id="{44F82FF6-DD96-4F8E-BD95-428084EE5BD2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B67EB992-C454-4614-A394-4F85C30C0388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6149" name="Tekstvak 6">
            <a:extLst>
              <a:ext uri="{FF2B5EF4-FFF2-40B4-BE49-F238E27FC236}">
                <a16:creationId xmlns:a16="http://schemas.microsoft.com/office/drawing/2014/main" id="{F82EF4C0-1963-45C2-A90A-C94C712C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2</a:t>
            </a:r>
          </a:p>
        </p:txBody>
      </p:sp>
      <p:sp>
        <p:nvSpPr>
          <p:cNvPr id="6150" name="Tijdelijke aanduiding voor inhoud 2">
            <a:extLst>
              <a:ext uri="{FF2B5EF4-FFF2-40B4-BE49-F238E27FC236}">
                <a16:creationId xmlns:a16="http://schemas.microsoft.com/office/drawing/2014/main" id="{2A0B4CA8-7E79-4852-869A-A49E86E28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Welke </a:t>
            </a:r>
            <a:r>
              <a:rPr lang="nl-NL" altLang="nl-NL" sz="4000" b="1" dirty="0">
                <a:solidFill>
                  <a:srgbClr val="17375E"/>
                </a:solidFill>
                <a:latin typeface="Arial Narrow" panose="020B0606020202030204" pitchFamily="34" charset="0"/>
              </a:rPr>
              <a:t>kleur</a:t>
            </a: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 heeft het bankbiljet 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van 5 euro?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D650FE7D-859B-4921-A3F9-CD1A73ED6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6422F031-6FB7-458D-BA5D-E103AE7F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Vrije vorm 3">
            <a:extLst>
              <a:ext uri="{FF2B5EF4-FFF2-40B4-BE49-F238E27FC236}">
                <a16:creationId xmlns:a16="http://schemas.microsoft.com/office/drawing/2014/main" id="{B8328FBF-6590-46BE-A1B6-930BD32C5C7D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50180" name="Tijdelijke aanduiding voor inhoud 5">
            <a:extLst>
              <a:ext uri="{FF2B5EF4-FFF2-40B4-BE49-F238E27FC236}">
                <a16:creationId xmlns:a16="http://schemas.microsoft.com/office/drawing/2014/main" id="{9EB9462D-B819-4DA2-ABF1-6B46139AA6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25538"/>
            <a:ext cx="8229600" cy="3743622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Vraag 14:</a:t>
            </a: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 err="1">
                <a:solidFill>
                  <a:srgbClr val="17375E"/>
                </a:solidFill>
                <a:latin typeface="Arial Narrow" pitchFamily="34" charset="0"/>
              </a:rPr>
              <a:t>Als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 ik geld tekort kom, leen ik van mijn ouders.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Heb je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eens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ingevuld? </a:t>
            </a:r>
          </a:p>
          <a:p>
            <a:pPr marL="360363" indent="0" eaLnBrk="1" hangingPunct="1">
              <a:buFont typeface="Arial" charset="0"/>
              <a:buNone/>
              <a:defRPr/>
            </a:pPr>
            <a:endParaRPr dirty="0">
              <a:solidFill>
                <a:srgbClr val="17375E"/>
              </a:solidFill>
              <a:latin typeface="Arial Narrow" pitchFamily="34" charset="0"/>
            </a:endParaRPr>
          </a:p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Dat is natuurlijk niet stoer. Als je zelf goed met geld wilt omgaan, moet je ook voor je eigen geld zorgen. </a:t>
            </a:r>
            <a:endParaRPr dirty="0">
              <a:latin typeface="Calibri" pitchFamily="34" charset="0"/>
            </a:endParaRPr>
          </a:p>
        </p:txBody>
      </p:sp>
      <p:pic>
        <p:nvPicPr>
          <p:cNvPr id="53253" name="Picture 7">
            <a:extLst>
              <a:ext uri="{FF2B5EF4-FFF2-40B4-BE49-F238E27FC236}">
                <a16:creationId xmlns:a16="http://schemas.microsoft.com/office/drawing/2014/main" id="{1977CE87-65C3-47B0-95F9-9CB862AE2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E0CE22CB-0E3E-472A-ABA6-E34DC08B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inhoud 2">
            <a:extLst>
              <a:ext uri="{FF2B5EF4-FFF2-40B4-BE49-F238E27FC236}">
                <a16:creationId xmlns:a16="http://schemas.microsoft.com/office/drawing/2014/main" id="{69F94811-52FE-47BE-8A33-FE5CFEF098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54275" name="Vrije vorm 5">
            <a:extLst>
              <a:ext uri="{FF2B5EF4-FFF2-40B4-BE49-F238E27FC236}">
                <a16:creationId xmlns:a16="http://schemas.microsoft.com/office/drawing/2014/main" id="{4C6A6680-09A5-4971-9D08-C12CDD0E1C94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pic>
        <p:nvPicPr>
          <p:cNvPr id="54277" name="Afbeelding 9" descr="spaarvarken bril.jpg">
            <a:extLst>
              <a:ext uri="{FF2B5EF4-FFF2-40B4-BE49-F238E27FC236}">
                <a16:creationId xmlns:a16="http://schemas.microsoft.com/office/drawing/2014/main" id="{9110CFFD-FF86-4A6E-B99A-BB056420F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950896CF-F2A1-4571-B094-884AA2E017E8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-100"/>
              <a:gd name="f1" fmla="val 1703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4279" name="Tekstvak 8">
            <a:extLst>
              <a:ext uri="{FF2B5EF4-FFF2-40B4-BE49-F238E27FC236}">
                <a16:creationId xmlns:a16="http://schemas.microsoft.com/office/drawing/2014/main" id="{759AB59D-511B-4203-A272-A9216116C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981075"/>
            <a:ext cx="532923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Vraag 15: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Als ik iets wil ga ik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meteen naar de winkel om het te kopen.</a:t>
            </a:r>
          </a:p>
          <a:p>
            <a:pPr algn="ctr" eaLnBrk="1" hangingPunct="1"/>
            <a:endParaRPr lang="nl-NL" altLang="nl-NL" sz="160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lang="nl-NL" altLang="nl-NL" sz="3200">
                <a:solidFill>
                  <a:srgbClr val="17375E"/>
                </a:solidFill>
                <a:latin typeface="Ravie" panose="04040805050809020602" pitchFamily="82" charset="0"/>
              </a:rPr>
              <a:t>Is dit verstandig?</a:t>
            </a: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832F834-8732-40E4-BA1C-E60ECB9E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Vrije vorm 3">
            <a:extLst>
              <a:ext uri="{FF2B5EF4-FFF2-40B4-BE49-F238E27FC236}">
                <a16:creationId xmlns:a16="http://schemas.microsoft.com/office/drawing/2014/main" id="{DBBFD7AA-E6DD-41B7-A169-69F089661FEE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53251" name="Tijdelijke aanduiding voor inhoud 2">
            <a:extLst>
              <a:ext uri="{FF2B5EF4-FFF2-40B4-BE49-F238E27FC236}">
                <a16:creationId xmlns:a16="http://schemas.microsoft.com/office/drawing/2014/main" id="{2010A225-8697-4D53-9C7E-286F4D0558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744663"/>
            <a:ext cx="8229600" cy="4997450"/>
          </a:xfrm>
        </p:spPr>
        <p:txBody>
          <a:bodyPr/>
          <a:lstStyle/>
          <a:p>
            <a:pPr marL="542925" indent="-180975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Stel jezelf vragen:</a:t>
            </a:r>
          </a:p>
          <a:p>
            <a:pPr marL="542925" indent="-180975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Heb je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genoeg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geld? Of moet je eerst sparen?</a:t>
            </a:r>
          </a:p>
          <a:p>
            <a:pPr marL="542925" indent="-180975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Heb je het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echt nodig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? </a:t>
            </a:r>
          </a:p>
          <a:p>
            <a:pPr marL="542925" indent="-180975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Heb je het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meteen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 nodig?</a:t>
            </a:r>
          </a:p>
          <a:p>
            <a:pPr marL="542925" indent="-180975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nl-NL" dirty="0">
                <a:solidFill>
                  <a:srgbClr val="17375E"/>
                </a:solidFill>
                <a:latin typeface="Arial Narrow" pitchFamily="34" charset="0"/>
              </a:rPr>
              <a:t>Kan je het </a:t>
            </a:r>
            <a:r>
              <a:rPr lang="nl-NL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tweedehands</a:t>
            </a:r>
            <a:r>
              <a:rPr lang="nl-NL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nl-NL" dirty="0">
                <a:solidFill>
                  <a:srgbClr val="17375E"/>
                </a:solidFill>
                <a:latin typeface="Arial Narrow" pitchFamily="34" charset="0"/>
              </a:rPr>
              <a:t>kopen?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br>
              <a:rPr sz="1600" dirty="0">
                <a:solidFill>
                  <a:srgbClr val="17375E"/>
                </a:solidFill>
                <a:latin typeface="Arial Narrow" pitchFamily="34" charset="0"/>
              </a:rPr>
            </a:br>
            <a:r>
              <a:rPr sz="1600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br>
              <a:rPr sz="1600" dirty="0">
                <a:latin typeface="Calibri" pitchFamily="34" charset="0"/>
              </a:rPr>
            </a:br>
            <a:endParaRPr sz="1600" dirty="0">
              <a:latin typeface="Calibri" pitchFamily="34" charset="0"/>
            </a:endParaRPr>
          </a:p>
        </p:txBody>
      </p:sp>
      <p:pic>
        <p:nvPicPr>
          <p:cNvPr id="55301" name="Picture 7">
            <a:extLst>
              <a:ext uri="{FF2B5EF4-FFF2-40B4-BE49-F238E27FC236}">
                <a16:creationId xmlns:a16="http://schemas.microsoft.com/office/drawing/2014/main" id="{7E95EBB6-6EEF-4ADC-9A11-0F261C447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21F44E60-54D4-46AA-910E-7471E27F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Vrije vorm 3">
            <a:extLst>
              <a:ext uri="{FF2B5EF4-FFF2-40B4-BE49-F238E27FC236}">
                <a16:creationId xmlns:a16="http://schemas.microsoft.com/office/drawing/2014/main" id="{B9712723-BF47-49AE-B232-976B22F164F4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54275" name="Tijdelijke aanduiding voor inhoud 2">
            <a:extLst>
              <a:ext uri="{FF2B5EF4-FFF2-40B4-BE49-F238E27FC236}">
                <a16:creationId xmlns:a16="http://schemas.microsoft.com/office/drawing/2014/main" id="{8F330557-AA1C-43C1-A100-0D519D0EAB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marL="360363" indent="0" eaLnBrk="1" hangingPunct="1">
              <a:buFont typeface="Arial" charset="0"/>
              <a:buNone/>
              <a:defRPr/>
            </a:pP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Goed met geld omgaan is niet altijd gemakkelijk.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Nu niet en ook in de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toekomst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niet. Iedere keuze die je maakt heeft namelijk gevolgen. Uiteindelijk bepalen de </a:t>
            </a:r>
            <a:r>
              <a:rPr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keuzes</a:t>
            </a:r>
            <a:r>
              <a:rPr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hoe ‘rijk’ je bent of wordt. </a:t>
            </a:r>
            <a:br>
              <a:rPr dirty="0">
                <a:solidFill>
                  <a:srgbClr val="17375E"/>
                </a:solidFill>
                <a:latin typeface="Arial Narrow" pitchFamily="34" charset="0"/>
              </a:rPr>
            </a:br>
            <a:r>
              <a:rPr dirty="0">
                <a:solidFill>
                  <a:srgbClr val="17375E"/>
                </a:solidFill>
                <a:latin typeface="Arial Narrow" pitchFamily="34" charset="0"/>
              </a:rPr>
              <a:t>Maar wat betekent rijk zijn eigenlijk voor jou?</a:t>
            </a:r>
            <a:br>
              <a:rPr dirty="0">
                <a:latin typeface="Calibri" pitchFamily="34" charset="0"/>
              </a:rPr>
            </a:br>
            <a:r>
              <a:rPr dirty="0">
                <a:latin typeface="Calibri" pitchFamily="34" charset="0"/>
              </a:rPr>
              <a:t> </a:t>
            </a:r>
            <a:br>
              <a:rPr dirty="0">
                <a:latin typeface="Calibri" pitchFamily="34" charset="0"/>
              </a:rPr>
            </a:br>
            <a:endParaRPr dirty="0">
              <a:latin typeface="Calibri" pitchFamily="34" charset="0"/>
            </a:endParaRPr>
          </a:p>
        </p:txBody>
      </p:sp>
      <p:sp>
        <p:nvSpPr>
          <p:cNvPr id="5" name="Ovale toelichting 5">
            <a:extLst>
              <a:ext uri="{FF2B5EF4-FFF2-40B4-BE49-F238E27FC236}">
                <a16:creationId xmlns:a16="http://schemas.microsoft.com/office/drawing/2014/main" id="{BF0D6FE3-399E-4E00-B52D-72A8D0170DEC}"/>
              </a:ext>
            </a:extLst>
          </p:cNvPr>
          <p:cNvSpPr/>
          <p:nvPr/>
        </p:nvSpPr>
        <p:spPr>
          <a:xfrm>
            <a:off x="5435600" y="4221163"/>
            <a:ext cx="2449513" cy="1511300"/>
          </a:xfrm>
          <a:custGeom>
            <a:avLst>
              <a:gd name="f0" fmla="val -335"/>
              <a:gd name="f1" fmla="val 2239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6326" name="Tekstvak 6">
            <a:extLst>
              <a:ext uri="{FF2B5EF4-FFF2-40B4-BE49-F238E27FC236}">
                <a16:creationId xmlns:a16="http://schemas.microsoft.com/office/drawing/2014/main" id="{190938D0-AB59-4A71-9DF4-FBF9CD68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541838"/>
            <a:ext cx="3024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Wat is </a:t>
            </a:r>
            <a:b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rijk?</a:t>
            </a:r>
            <a:endParaRPr lang="nl-NL" altLang="nl-NL" sz="3600">
              <a:solidFill>
                <a:srgbClr val="17375E"/>
              </a:solidFill>
              <a:latin typeface="Ravie" panose="04040805050809020602" pitchFamily="82" charset="0"/>
            </a:endParaRPr>
          </a:p>
        </p:txBody>
      </p:sp>
      <p:pic>
        <p:nvPicPr>
          <p:cNvPr id="56327" name="Picture 7">
            <a:extLst>
              <a:ext uri="{FF2B5EF4-FFF2-40B4-BE49-F238E27FC236}">
                <a16:creationId xmlns:a16="http://schemas.microsoft.com/office/drawing/2014/main" id="{CEAB4FC5-75F0-4ECC-AA4D-84BE92C5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Afbeelding 8" descr="spaarvarken bril.jpg">
            <a:extLst>
              <a:ext uri="{FF2B5EF4-FFF2-40B4-BE49-F238E27FC236}">
                <a16:creationId xmlns:a16="http://schemas.microsoft.com/office/drawing/2014/main" id="{5FB1AE9E-D6D5-44CC-AE56-DB1ECFF18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157788"/>
            <a:ext cx="1109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0C3A9DC-12FF-4D3A-BEC9-7DF50425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inhoud 2">
            <a:extLst>
              <a:ext uri="{FF2B5EF4-FFF2-40B4-BE49-F238E27FC236}">
                <a16:creationId xmlns:a16="http://schemas.microsoft.com/office/drawing/2014/main" id="{B23928CD-A15C-4FCD-82D5-23CCD0A361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57347" name="Vrije vorm 5">
            <a:extLst>
              <a:ext uri="{FF2B5EF4-FFF2-40B4-BE49-F238E27FC236}">
                <a16:creationId xmlns:a16="http://schemas.microsoft.com/office/drawing/2014/main" id="{F6E84DF9-CC93-4C61-B7B6-0C10FC9C7250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57349" name="Tekstvak 8">
            <a:extLst>
              <a:ext uri="{FF2B5EF4-FFF2-40B4-BE49-F238E27FC236}">
                <a16:creationId xmlns:a16="http://schemas.microsoft.com/office/drawing/2014/main" id="{ADC5EC76-4763-4457-B961-DB2CC9E4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700213"/>
            <a:ext cx="59039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Pak je werkblad.</a:t>
            </a:r>
          </a:p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Je krijgt 5 vragen</a:t>
            </a:r>
          </a:p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die je mag beantwoorden.</a:t>
            </a:r>
            <a:b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</a:br>
            <a:endParaRPr lang="nl-NL" altLang="nl-NL" sz="2400">
              <a:solidFill>
                <a:srgbClr val="17375E"/>
              </a:solidFill>
              <a:latin typeface="Ravie" panose="04040805050809020602" pitchFamily="82" charset="0"/>
            </a:endParaRPr>
          </a:p>
          <a:p>
            <a:pPr algn="ctr" eaLnBrk="1" hangingPunct="1"/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Zijn jullie er klaar voor?</a:t>
            </a:r>
          </a:p>
        </p:txBody>
      </p:sp>
      <p:pic>
        <p:nvPicPr>
          <p:cNvPr id="57350" name="Afbeelding 9" descr="spaarvarken bril.jpg">
            <a:extLst>
              <a:ext uri="{FF2B5EF4-FFF2-40B4-BE49-F238E27FC236}">
                <a16:creationId xmlns:a16="http://schemas.microsoft.com/office/drawing/2014/main" id="{4BA13719-2FA5-48F0-BF06-EABA252C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DC1E1E42-8858-47B7-9D62-DCF0B073EC00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2720"/>
              <a:gd name="f1" fmla="val 2289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FE306AB-BD3C-4F9D-BCB3-77BD8503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Vrije vorm 3">
            <a:extLst>
              <a:ext uri="{FF2B5EF4-FFF2-40B4-BE49-F238E27FC236}">
                <a16:creationId xmlns:a16="http://schemas.microsoft.com/office/drawing/2014/main" id="{9691FD78-0B03-442C-A785-AAB5F583CBF9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A676252E-E8D6-4C43-82A4-BE6E17775F00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8373" name="Tekstvak 6">
            <a:extLst>
              <a:ext uri="{FF2B5EF4-FFF2-40B4-BE49-F238E27FC236}">
                <a16:creationId xmlns:a16="http://schemas.microsoft.com/office/drawing/2014/main" id="{148BB189-6D79-4626-B4D1-99942B45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16</a:t>
            </a:r>
          </a:p>
        </p:txBody>
      </p:sp>
      <p:sp>
        <p:nvSpPr>
          <p:cNvPr id="58374" name="Tijdelijke aanduiding voor inhoud 2">
            <a:extLst>
              <a:ext uri="{FF2B5EF4-FFF2-40B4-BE49-F238E27FC236}">
                <a16:creationId xmlns:a16="http://schemas.microsoft.com/office/drawing/2014/main" id="{B1B4C227-8854-4799-B74F-15919AB11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Wist jij het antwoord op de vraag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hoeveel geld je in je spaarpot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hebt zitten?</a:t>
            </a:r>
            <a:br>
              <a:rPr lang="nl-NL" altLang="nl-NL" sz="40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NL" altLang="nl-NL" sz="400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58375" name="Picture 7">
            <a:extLst>
              <a:ext uri="{FF2B5EF4-FFF2-40B4-BE49-F238E27FC236}">
                <a16:creationId xmlns:a16="http://schemas.microsoft.com/office/drawing/2014/main" id="{15D879B1-53AC-4CEC-BD0E-AE61486F7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0F851F3-42FD-453F-BAAB-24E7D22A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Vrije vorm 3">
            <a:extLst>
              <a:ext uri="{FF2B5EF4-FFF2-40B4-BE49-F238E27FC236}">
                <a16:creationId xmlns:a16="http://schemas.microsoft.com/office/drawing/2014/main" id="{14F396B7-2C3C-4BFB-8A5D-1F34FFED0B6B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8F365430-119F-4993-824E-6D5796C70CB2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59397" name="Tekstvak 6">
            <a:extLst>
              <a:ext uri="{FF2B5EF4-FFF2-40B4-BE49-F238E27FC236}">
                <a16:creationId xmlns:a16="http://schemas.microsoft.com/office/drawing/2014/main" id="{5E083E38-0172-4751-ABF8-CE215C8A2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17</a:t>
            </a:r>
          </a:p>
        </p:txBody>
      </p:sp>
      <p:sp>
        <p:nvSpPr>
          <p:cNvPr id="59398" name="Tijdelijke aanduiding voor inhoud 2">
            <a:extLst>
              <a:ext uri="{FF2B5EF4-FFF2-40B4-BE49-F238E27FC236}">
                <a16:creationId xmlns:a16="http://schemas.microsoft.com/office/drawing/2014/main" id="{8F59DE28-537A-42E0-9FE9-2E7231234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Wist jij het antwoord op de vraag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hoe duur een pak melk is?</a:t>
            </a:r>
          </a:p>
        </p:txBody>
      </p:sp>
      <p:pic>
        <p:nvPicPr>
          <p:cNvPr id="59399" name="Picture 7">
            <a:extLst>
              <a:ext uri="{FF2B5EF4-FFF2-40B4-BE49-F238E27FC236}">
                <a16:creationId xmlns:a16="http://schemas.microsoft.com/office/drawing/2014/main" id="{F972BF8A-F55D-4B07-A0D3-532907464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23B1EB2A-4463-4BBF-A23A-D5743EE4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Vrije vorm 3">
            <a:extLst>
              <a:ext uri="{FF2B5EF4-FFF2-40B4-BE49-F238E27FC236}">
                <a16:creationId xmlns:a16="http://schemas.microsoft.com/office/drawing/2014/main" id="{B4F04923-5C9B-4773-A3B2-73A99A104A8E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0CDC18D0-F9D4-4C56-A24B-471CF68DC1A3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60421" name="Tekstvak 6">
            <a:extLst>
              <a:ext uri="{FF2B5EF4-FFF2-40B4-BE49-F238E27FC236}">
                <a16:creationId xmlns:a16="http://schemas.microsoft.com/office/drawing/2014/main" id="{F4D75783-8764-47D4-B888-CA715104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18</a:t>
            </a:r>
          </a:p>
        </p:txBody>
      </p:sp>
      <p:sp>
        <p:nvSpPr>
          <p:cNvPr id="60422" name="Tijdelijke aanduiding voor inhoud 2">
            <a:extLst>
              <a:ext uri="{FF2B5EF4-FFF2-40B4-BE49-F238E27FC236}">
                <a16:creationId xmlns:a16="http://schemas.microsoft.com/office/drawing/2014/main" id="{76381699-62B2-4050-8E6C-EAF9A8A8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Waar kies jij voor: 5 kilo snoep </a:t>
            </a:r>
            <a:r>
              <a:rPr lang="nl-NL" altLang="nl-NL" sz="4000" b="1">
                <a:solidFill>
                  <a:srgbClr val="17375E"/>
                </a:solidFill>
                <a:latin typeface="Arial Narrow" panose="020B0606020202030204" pitchFamily="34" charset="0"/>
              </a:rPr>
              <a:t>of</a:t>
            </a: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b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helpen met klusjes in huis, waarbij je als beloning een week lang net zo laat mag opblijven als jij wilt?</a:t>
            </a:r>
          </a:p>
        </p:txBody>
      </p:sp>
      <p:pic>
        <p:nvPicPr>
          <p:cNvPr id="60423" name="Picture 7">
            <a:extLst>
              <a:ext uri="{FF2B5EF4-FFF2-40B4-BE49-F238E27FC236}">
                <a16:creationId xmlns:a16="http://schemas.microsoft.com/office/drawing/2014/main" id="{39544A58-0882-41E5-959B-8A0EBE760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BB4D7E2-DAD7-4DE6-B911-D4AF6A42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Vrije vorm 3">
            <a:extLst>
              <a:ext uri="{FF2B5EF4-FFF2-40B4-BE49-F238E27FC236}">
                <a16:creationId xmlns:a16="http://schemas.microsoft.com/office/drawing/2014/main" id="{3474DF8B-6E71-4CC1-8A4C-8C5F05603240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12CBFE65-4784-4A8E-98A6-BA1BDE8B0801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61445" name="Tekstvak 6">
            <a:extLst>
              <a:ext uri="{FF2B5EF4-FFF2-40B4-BE49-F238E27FC236}">
                <a16:creationId xmlns:a16="http://schemas.microsoft.com/office/drawing/2014/main" id="{E1239278-493E-4C10-B2BE-F2B8A40E9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19</a:t>
            </a:r>
          </a:p>
        </p:txBody>
      </p:sp>
      <p:sp>
        <p:nvSpPr>
          <p:cNvPr id="61446" name="Tijdelijke aanduiding voor inhoud 2">
            <a:extLst>
              <a:ext uri="{FF2B5EF4-FFF2-40B4-BE49-F238E27FC236}">
                <a16:creationId xmlns:a16="http://schemas.microsoft.com/office/drawing/2014/main" id="{E3CC1C88-E834-4E24-8DC9-773C80A54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Waar kies jij voor: 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een nieuwe mobiel </a:t>
            </a:r>
            <a:r>
              <a:rPr lang="nl-NL" altLang="nl-NL" sz="4000" b="1" dirty="0">
                <a:solidFill>
                  <a:srgbClr val="17375E"/>
                </a:solidFill>
                <a:latin typeface="Arial Narrow" panose="020B0606020202030204" pitchFamily="34" charset="0"/>
              </a:rPr>
              <a:t>of</a:t>
            </a: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een uitje met je hele klas?</a:t>
            </a:r>
          </a:p>
        </p:txBody>
      </p:sp>
      <p:pic>
        <p:nvPicPr>
          <p:cNvPr id="61447" name="Picture 7">
            <a:extLst>
              <a:ext uri="{FF2B5EF4-FFF2-40B4-BE49-F238E27FC236}">
                <a16:creationId xmlns:a16="http://schemas.microsoft.com/office/drawing/2014/main" id="{DCB0114B-1168-4BF7-A7BD-B2C6E0A5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51AB733-AAF3-4CC5-B9CA-B556DD25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Vrije vorm 3">
            <a:extLst>
              <a:ext uri="{FF2B5EF4-FFF2-40B4-BE49-F238E27FC236}">
                <a16:creationId xmlns:a16="http://schemas.microsoft.com/office/drawing/2014/main" id="{CA00C337-2FFA-4634-B6ED-9146F000B337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C3A553F1-E5F5-426C-BA15-9AD8769430BC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62469" name="Tekstvak 6">
            <a:extLst>
              <a:ext uri="{FF2B5EF4-FFF2-40B4-BE49-F238E27FC236}">
                <a16:creationId xmlns:a16="http://schemas.microsoft.com/office/drawing/2014/main" id="{4EE03330-5C62-422D-8149-8C754060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20</a:t>
            </a:r>
          </a:p>
        </p:txBody>
      </p:sp>
      <p:sp>
        <p:nvSpPr>
          <p:cNvPr id="62470" name="Tijdelijke aanduiding voor inhoud 2">
            <a:extLst>
              <a:ext uri="{FF2B5EF4-FFF2-40B4-BE49-F238E27FC236}">
                <a16:creationId xmlns:a16="http://schemas.microsoft.com/office/drawing/2014/main" id="{70080339-D0F0-406D-8B0B-397E32D69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Wanneer vind jij dat je rijk bent?</a:t>
            </a:r>
          </a:p>
        </p:txBody>
      </p:sp>
      <p:pic>
        <p:nvPicPr>
          <p:cNvPr id="62471" name="Picture 7">
            <a:extLst>
              <a:ext uri="{FF2B5EF4-FFF2-40B4-BE49-F238E27FC236}">
                <a16:creationId xmlns:a16="http://schemas.microsoft.com/office/drawing/2014/main" id="{BAFFD2E1-72AC-4195-83A0-38C0C4D13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1A8A910-4676-4FE3-B365-15F236E2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Vrije vorm 3">
            <a:extLst>
              <a:ext uri="{FF2B5EF4-FFF2-40B4-BE49-F238E27FC236}">
                <a16:creationId xmlns:a16="http://schemas.microsoft.com/office/drawing/2014/main" id="{0A0DFBA8-F57F-4104-BB25-3EBDA1606E92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26ADB4AE-5B9A-44F7-9CEC-841E88EDB047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7173" name="Tekstvak 6">
            <a:extLst>
              <a:ext uri="{FF2B5EF4-FFF2-40B4-BE49-F238E27FC236}">
                <a16:creationId xmlns:a16="http://schemas.microsoft.com/office/drawing/2014/main" id="{9EAF9FFA-DD67-4EC2-84FC-2A757291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3</a:t>
            </a:r>
          </a:p>
        </p:txBody>
      </p:sp>
      <p:sp>
        <p:nvSpPr>
          <p:cNvPr id="7174" name="Tijdelijke aanduiding voor inhoud 2">
            <a:extLst>
              <a:ext uri="{FF2B5EF4-FFF2-40B4-BE49-F238E27FC236}">
                <a16:creationId xmlns:a16="http://schemas.microsoft.com/office/drawing/2014/main" id="{C0F7353D-54A1-40A9-991F-C957CD6E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Als je een bankbiljet tegen het licht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houdt, </a:t>
            </a:r>
            <a:r>
              <a:rPr lang="nl-NL" altLang="nl-NL" sz="4000" b="1" dirty="0">
                <a:solidFill>
                  <a:srgbClr val="17375E"/>
                </a:solidFill>
                <a:latin typeface="Arial Narrow" panose="020B0606020202030204" pitchFamily="34" charset="0"/>
              </a:rPr>
              <a:t>hoeveel</a:t>
            </a: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 echtheidskenmerken </a:t>
            </a:r>
            <a:b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nl-NL" altLang="nl-NL" sz="4000" dirty="0">
                <a:solidFill>
                  <a:srgbClr val="17375E"/>
                </a:solidFill>
                <a:latin typeface="Arial Narrow" panose="020B0606020202030204" pitchFamily="34" charset="0"/>
              </a:rPr>
              <a:t>kun je dan zien?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26F8C0EF-2B3A-4EF5-B185-589D09A9C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9FD7010-2C7D-46DE-B3DF-42B202EC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inhoud 2">
            <a:extLst>
              <a:ext uri="{FF2B5EF4-FFF2-40B4-BE49-F238E27FC236}">
                <a16:creationId xmlns:a16="http://schemas.microsoft.com/office/drawing/2014/main" id="{174BA5D2-6468-438B-A4F3-456BA38C4F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64515" name="Vrije vorm 5">
            <a:extLst>
              <a:ext uri="{FF2B5EF4-FFF2-40B4-BE49-F238E27FC236}">
                <a16:creationId xmlns:a16="http://schemas.microsoft.com/office/drawing/2014/main" id="{7369BFE2-DB5E-4F62-8B67-CA3B38DA1B37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30725" name="Tekstvak 8">
            <a:extLst>
              <a:ext uri="{FF2B5EF4-FFF2-40B4-BE49-F238E27FC236}">
                <a16:creationId xmlns:a16="http://schemas.microsoft.com/office/drawing/2014/main" id="{874C273F-63FD-4288-A3F3-4EF246130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916113"/>
            <a:ext cx="53292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nl-NL" sz="4000" dirty="0">
                <a:solidFill>
                  <a:srgbClr val="17375E"/>
                </a:solidFill>
                <a:latin typeface="Arial Narrow" pitchFamily="34" charset="0"/>
                <a:cs typeface="Arial" charset="0"/>
              </a:rPr>
              <a:t>Als je ‘</a:t>
            </a:r>
            <a:r>
              <a:rPr lang="nl-NL" sz="4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rijk</a:t>
            </a:r>
            <a:r>
              <a:rPr lang="nl-NL" sz="4000" dirty="0">
                <a:solidFill>
                  <a:srgbClr val="17375E"/>
                </a:solidFill>
                <a:latin typeface="Arial Narrow" pitchFamily="34" charset="0"/>
                <a:cs typeface="Arial" charset="0"/>
              </a:rPr>
              <a:t>’ wilt worden is het belangrijk om alles te weten over geld.</a:t>
            </a:r>
            <a:endParaRPr lang="nl-NL" sz="3200" dirty="0">
              <a:solidFill>
                <a:srgbClr val="17375E"/>
              </a:solidFill>
              <a:latin typeface="Ravie" pitchFamily="82" charset="0"/>
              <a:cs typeface="Arial" charset="0"/>
            </a:endParaRPr>
          </a:p>
        </p:txBody>
      </p:sp>
      <p:pic>
        <p:nvPicPr>
          <p:cNvPr id="64518" name="Afbeelding 9" descr="spaarvarken bril.jpg">
            <a:extLst>
              <a:ext uri="{FF2B5EF4-FFF2-40B4-BE49-F238E27FC236}">
                <a16:creationId xmlns:a16="http://schemas.microsoft.com/office/drawing/2014/main" id="{0931631F-BA29-4618-9FB4-730A6AEA4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D70DC611-39AB-4251-8DD3-7B7EA94B597F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-100"/>
              <a:gd name="f1" fmla="val 1703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E4036E6-BB0C-45B2-AAE1-7C53266B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Vrije vorm 3">
            <a:extLst>
              <a:ext uri="{FF2B5EF4-FFF2-40B4-BE49-F238E27FC236}">
                <a16:creationId xmlns:a16="http://schemas.microsoft.com/office/drawing/2014/main" id="{ECDE04D3-7F7F-4006-861D-64E0EAB76B15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65539" name="Tijdelijke aanduiding voor inhoud 2">
            <a:extLst>
              <a:ext uri="{FF2B5EF4-FFF2-40B4-BE49-F238E27FC236}">
                <a16:creationId xmlns:a16="http://schemas.microsoft.com/office/drawing/2014/main" id="{5BF8AF4A-5C8C-49B1-8996-CB55311CA8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743075"/>
            <a:ext cx="8229600" cy="5141913"/>
          </a:xfrm>
        </p:spPr>
        <p:txBody>
          <a:bodyPr/>
          <a:lstStyle/>
          <a:p>
            <a:pPr marL="360363" indent="0" eaLnBrk="1" hangingPunct="1">
              <a:buFont typeface="Arial" panose="020B0604020202020204" pitchFamily="34" charset="0"/>
              <a:buNone/>
            </a:pPr>
            <a:r>
              <a:rPr altLang="nl-NL" dirty="0">
                <a:solidFill>
                  <a:srgbClr val="17375E"/>
                </a:solidFill>
                <a:latin typeface="Arial Narrow" panose="020B0606020202030204" pitchFamily="34" charset="0"/>
              </a:rPr>
              <a:t>De belangrijkste vraag is :</a:t>
            </a:r>
          </a:p>
          <a:p>
            <a:pPr marL="360363" indent="0" algn="ctr" eaLnBrk="1" hangingPunct="1">
              <a:buFont typeface="Arial" panose="020B0604020202020204" pitchFamily="34" charset="0"/>
              <a:buNone/>
            </a:pPr>
            <a:br>
              <a:rPr altLang="nl-NL" sz="3500" b="1" dirty="0">
                <a:solidFill>
                  <a:srgbClr val="17375E"/>
                </a:solidFill>
                <a:latin typeface="Ravie" panose="04040805050809020602" pitchFamily="82" charset="0"/>
              </a:rPr>
            </a:br>
            <a:r>
              <a:rPr lang="nl-NL" altLang="nl-NL" sz="3500" b="1" dirty="0">
                <a:solidFill>
                  <a:srgbClr val="17375E"/>
                </a:solidFill>
                <a:latin typeface="Ravie" panose="04040805050809020602" pitchFamily="82" charset="0"/>
              </a:rPr>
              <a:t>Wat betekent rijk </a:t>
            </a:r>
          </a:p>
          <a:p>
            <a:pPr marL="360363" indent="0" algn="ctr" eaLnBrk="1" hangingPunct="1">
              <a:buFont typeface="Arial" panose="020B0604020202020204" pitchFamily="34" charset="0"/>
              <a:buNone/>
            </a:pPr>
            <a:r>
              <a:rPr lang="nl-NL" altLang="nl-NL" sz="3500" b="1" dirty="0">
                <a:solidFill>
                  <a:srgbClr val="17375E"/>
                </a:solidFill>
                <a:latin typeface="Ravie" panose="04040805050809020602" pitchFamily="82" charset="0"/>
              </a:rPr>
              <a:t>zijn voor jou?</a:t>
            </a:r>
            <a:endParaRPr lang="nl-NL" altLang="nl-NL" sz="3500" dirty="0">
              <a:solidFill>
                <a:srgbClr val="17375E"/>
              </a:solidFill>
              <a:latin typeface="Ravie" panose="04040805050809020602" pitchFamily="82" charset="0"/>
            </a:endParaRPr>
          </a:p>
          <a:p>
            <a:pPr marL="360363" indent="0" eaLnBrk="1" hangingPunct="1">
              <a:buFont typeface="Arial" panose="020B0604020202020204" pitchFamily="34" charset="0"/>
              <a:buNone/>
            </a:pPr>
            <a:r>
              <a:rPr altLang="nl-NL" dirty="0">
                <a:latin typeface="Calibri" panose="020F0502020204030204" pitchFamily="34" charset="0"/>
              </a:rPr>
              <a:t> </a:t>
            </a:r>
            <a:br>
              <a:rPr altLang="nl-NL" dirty="0">
                <a:latin typeface="Calibri" panose="020F0502020204030204" pitchFamily="34" charset="0"/>
              </a:rPr>
            </a:br>
            <a:endParaRPr altLang="nl-NL" dirty="0">
              <a:latin typeface="Calibri" panose="020F0502020204030204" pitchFamily="34" charset="0"/>
            </a:endParaRPr>
          </a:p>
        </p:txBody>
      </p:sp>
      <p:pic>
        <p:nvPicPr>
          <p:cNvPr id="65541" name="Picture 7">
            <a:extLst>
              <a:ext uri="{FF2B5EF4-FFF2-40B4-BE49-F238E27FC236}">
                <a16:creationId xmlns:a16="http://schemas.microsoft.com/office/drawing/2014/main" id="{777BB5F8-CA43-4A28-BDC7-984D0E8B8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582814D-77D1-48F5-B8ED-15A981F8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inhoud 2">
            <a:extLst>
              <a:ext uri="{FF2B5EF4-FFF2-40B4-BE49-F238E27FC236}">
                <a16:creationId xmlns:a16="http://schemas.microsoft.com/office/drawing/2014/main" id="{174BA5D2-6468-438B-A4F3-456BA38C4F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64515" name="Vrije vorm 5">
            <a:extLst>
              <a:ext uri="{FF2B5EF4-FFF2-40B4-BE49-F238E27FC236}">
                <a16:creationId xmlns:a16="http://schemas.microsoft.com/office/drawing/2014/main" id="{7369BFE2-DB5E-4F62-8B67-CA3B38DA1B37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pic>
        <p:nvPicPr>
          <p:cNvPr id="64518" name="Afbeelding 9" descr="spaarvarken bril.jpg">
            <a:extLst>
              <a:ext uri="{FF2B5EF4-FFF2-40B4-BE49-F238E27FC236}">
                <a16:creationId xmlns:a16="http://schemas.microsoft.com/office/drawing/2014/main" id="{0931631F-BA29-4618-9FB4-730A6AEA4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D70DC611-39AB-4251-8DD3-7B7EA94B597F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-100"/>
              <a:gd name="f1" fmla="val 1703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E4036E6-BB0C-45B2-AAE1-7C53266B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093DA5A-77FB-4B39-9922-22E09255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331" y="2529801"/>
            <a:ext cx="53292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NL" altLang="nl-NL" sz="5000" dirty="0">
                <a:solidFill>
                  <a:srgbClr val="050051"/>
                </a:solidFill>
                <a:latin typeface="Ravie" panose="04040805050809020602" pitchFamily="82" charset="0"/>
              </a:rPr>
              <a:t>Vragen?</a:t>
            </a:r>
            <a:endParaRPr lang="nl-NL" altLang="nl-NL" sz="5000" dirty="0">
              <a:solidFill>
                <a:srgbClr val="17375E"/>
              </a:solidFill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374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Vrije vorm 3">
            <a:extLst>
              <a:ext uri="{FF2B5EF4-FFF2-40B4-BE49-F238E27FC236}">
                <a16:creationId xmlns:a16="http://schemas.microsoft.com/office/drawing/2014/main" id="{2CFA90E5-6527-4F7F-B53E-657D1EA103E1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ADEDF27C-8C96-46A0-94A1-9255F8840860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8197" name="Tekstvak 6">
            <a:extLst>
              <a:ext uri="{FF2B5EF4-FFF2-40B4-BE49-F238E27FC236}">
                <a16:creationId xmlns:a16="http://schemas.microsoft.com/office/drawing/2014/main" id="{25CAECC0-4FA7-48FB-8F28-66C896129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4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B16BD43-C1A1-4084-8487-F1CCCF5B3DC1}"/>
              </a:ext>
            </a:extLst>
          </p:cNvPr>
          <p:cNvSpPr txBox="1"/>
          <p:nvPr/>
        </p:nvSpPr>
        <p:spPr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marL="342900" indent="-342900" algn="ctr" fontAlgn="auto">
              <a:spcBef>
                <a:spcPts val="10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kern="0" dirty="0">
                <a:solidFill>
                  <a:srgbClr val="17375E"/>
                </a:solidFill>
                <a:latin typeface="Arial Narrow" pitchFamily="34"/>
                <a:cs typeface="+mn-cs"/>
              </a:rPr>
              <a:t>Hoeveel </a:t>
            </a:r>
            <a:r>
              <a:rPr lang="nl-NL" sz="4000" b="1" kern="0" dirty="0">
                <a:solidFill>
                  <a:srgbClr val="17375E"/>
                </a:solidFill>
                <a:latin typeface="Arial Narrow" pitchFamily="34"/>
                <a:cs typeface="+mn-cs"/>
              </a:rPr>
              <a:t>goud</a:t>
            </a:r>
            <a:r>
              <a:rPr lang="nl-NL" sz="4000" kern="0" dirty="0">
                <a:solidFill>
                  <a:srgbClr val="17375E"/>
                </a:solidFill>
                <a:latin typeface="Arial Narrow" pitchFamily="34"/>
                <a:cs typeface="+mn-cs"/>
              </a:rPr>
              <a:t> bezit </a:t>
            </a:r>
            <a:br>
              <a:rPr lang="nl-NL" sz="4000" kern="0" dirty="0">
                <a:solidFill>
                  <a:srgbClr val="17375E"/>
                </a:solidFill>
                <a:latin typeface="Arial Narrow" pitchFamily="34"/>
                <a:cs typeface="+mn-cs"/>
              </a:rPr>
            </a:br>
            <a:r>
              <a:rPr lang="nl-NL" sz="4000" kern="0" dirty="0">
                <a:solidFill>
                  <a:srgbClr val="17375E"/>
                </a:solidFill>
                <a:latin typeface="Arial Narrow" pitchFamily="34"/>
                <a:cs typeface="+mn-cs"/>
              </a:rPr>
              <a:t>de Nederlandsche Bank?</a:t>
            </a:r>
            <a:br>
              <a:rPr lang="nl-NL" sz="4000" kern="0" dirty="0">
                <a:solidFill>
                  <a:srgbClr val="000000"/>
                </a:solidFill>
                <a:latin typeface="Calibri"/>
                <a:cs typeface="+mn-cs"/>
              </a:rPr>
            </a:br>
            <a:endParaRPr lang="nl-NL" sz="40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D5B3BC2A-C32A-4ACE-81EB-0137AF974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62C4685-E533-440B-AE78-E7F35070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Vrije vorm 3">
            <a:extLst>
              <a:ext uri="{FF2B5EF4-FFF2-40B4-BE49-F238E27FC236}">
                <a16:creationId xmlns:a16="http://schemas.microsoft.com/office/drawing/2014/main" id="{21B6EF01-B56A-47D4-BB81-5EB5F119B087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4" name="Ovale toelichting 5">
            <a:extLst>
              <a:ext uri="{FF2B5EF4-FFF2-40B4-BE49-F238E27FC236}">
                <a16:creationId xmlns:a16="http://schemas.microsoft.com/office/drawing/2014/main" id="{E827A0B8-C618-43B6-831B-D447EFFB6416}"/>
              </a:ext>
            </a:extLst>
          </p:cNvPr>
          <p:cNvSpPr/>
          <p:nvPr/>
        </p:nvSpPr>
        <p:spPr>
          <a:xfrm>
            <a:off x="827088" y="549275"/>
            <a:ext cx="2449512" cy="1655763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CC0000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9221" name="Tekstvak 6">
            <a:extLst>
              <a:ext uri="{FF2B5EF4-FFF2-40B4-BE49-F238E27FC236}">
                <a16:creationId xmlns:a16="http://schemas.microsoft.com/office/drawing/2014/main" id="{679E161A-5D25-41E2-AB59-FA01875B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4100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>
                <a:solidFill>
                  <a:srgbClr val="17375E"/>
                </a:solidFill>
                <a:latin typeface="Ravie" panose="04040805050809020602" pitchFamily="82" charset="0"/>
              </a:rPr>
              <a:t>Vraag</a:t>
            </a:r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 5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37D3FE-9170-4AB1-9222-0A2CCE030CB8}"/>
              </a:ext>
            </a:extLst>
          </p:cNvPr>
          <p:cNvSpPr txBox="1"/>
          <p:nvPr/>
        </p:nvSpPr>
        <p:spPr>
          <a:xfrm>
            <a:off x="468313" y="2852738"/>
            <a:ext cx="8229600" cy="2986087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000" kern="0" dirty="0">
                <a:solidFill>
                  <a:srgbClr val="17375E"/>
                </a:solidFill>
                <a:latin typeface="Arial Narrow" pitchFamily="34"/>
                <a:cs typeface="+mn-cs"/>
              </a:rPr>
              <a:t>Hoe </a:t>
            </a:r>
            <a:r>
              <a:rPr lang="nl-NL" sz="4000" b="1" kern="0" dirty="0">
                <a:solidFill>
                  <a:srgbClr val="17375E"/>
                </a:solidFill>
                <a:latin typeface="Arial Narrow" pitchFamily="34"/>
                <a:cs typeface="+mn-cs"/>
              </a:rPr>
              <a:t>duur</a:t>
            </a:r>
            <a:r>
              <a:rPr lang="nl-NL" sz="4000" kern="0" dirty="0">
                <a:solidFill>
                  <a:srgbClr val="17375E"/>
                </a:solidFill>
                <a:latin typeface="Arial Narrow" pitchFamily="34"/>
                <a:cs typeface="+mn-cs"/>
              </a:rPr>
              <a:t> is een </a:t>
            </a:r>
            <a:br>
              <a:rPr lang="nl-NL" sz="4000" kern="0" dirty="0">
                <a:solidFill>
                  <a:srgbClr val="17375E"/>
                </a:solidFill>
                <a:latin typeface="Arial Narrow" pitchFamily="34"/>
                <a:cs typeface="+mn-cs"/>
              </a:rPr>
            </a:br>
            <a:r>
              <a:rPr lang="nl-NL" sz="4000" kern="0" dirty="0">
                <a:solidFill>
                  <a:srgbClr val="17375E"/>
                </a:solidFill>
                <a:latin typeface="Arial Narrow" pitchFamily="34"/>
                <a:cs typeface="+mn-cs"/>
              </a:rPr>
              <a:t>pak melk van 1 liter?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nl-NL" sz="4000" kern="0" dirty="0">
                <a:solidFill>
                  <a:srgbClr val="000000"/>
                </a:solidFill>
                <a:latin typeface="Calibri"/>
                <a:cs typeface="+mn-cs"/>
              </a:rPr>
            </a:br>
            <a:endParaRPr lang="nl-NL" sz="40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2167D24A-F391-4DC5-AF41-C32603FD2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3050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828E8645-CCD2-4DE4-9643-3C1B2F64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inhoud 2">
            <a:extLst>
              <a:ext uri="{FF2B5EF4-FFF2-40B4-BE49-F238E27FC236}">
                <a16:creationId xmlns:a16="http://schemas.microsoft.com/office/drawing/2014/main" id="{58A01D67-999D-4F2C-98A9-7DB0DD633F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88" y="1268413"/>
            <a:ext cx="7643812" cy="4968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altLang="nl-NL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altLang="nl-NL">
                <a:latin typeface="Arial Narrow" panose="020B0606020202030204" pitchFamily="34" charset="0"/>
              </a:rPr>
            </a:br>
            <a:endParaRPr altLang="nl-NL">
              <a:latin typeface="Arial Narrow" panose="020B0606020202030204" pitchFamily="34" charset="0"/>
            </a:endParaRPr>
          </a:p>
        </p:txBody>
      </p:sp>
      <p:sp>
        <p:nvSpPr>
          <p:cNvPr id="10243" name="Vrije vorm 5">
            <a:extLst>
              <a:ext uri="{FF2B5EF4-FFF2-40B4-BE49-F238E27FC236}">
                <a16:creationId xmlns:a16="http://schemas.microsoft.com/office/drawing/2014/main" id="{611D0295-77A1-417B-8CFF-22962A53B5E4}"/>
              </a:ext>
            </a:extLst>
          </p:cNvPr>
          <p:cNvSpPr>
            <a:spLocks/>
          </p:cNvSpPr>
          <p:nvPr/>
        </p:nvSpPr>
        <p:spPr bwMode="auto">
          <a:xfrm>
            <a:off x="314325" y="200025"/>
            <a:ext cx="8572500" cy="6467475"/>
          </a:xfrm>
          <a:custGeom>
            <a:avLst/>
            <a:gdLst>
              <a:gd name="T0" fmla="*/ 238125 w 8572500"/>
              <a:gd name="T1" fmla="*/ 447675 h 6467475"/>
              <a:gd name="T2" fmla="*/ 504825 w 8572500"/>
              <a:gd name="T3" fmla="*/ 304800 h 6467475"/>
              <a:gd name="T4" fmla="*/ 714375 w 8572500"/>
              <a:gd name="T5" fmla="*/ 228600 h 6467475"/>
              <a:gd name="T6" fmla="*/ 914400 w 8572500"/>
              <a:gd name="T7" fmla="*/ 171450 h 6467475"/>
              <a:gd name="T8" fmla="*/ 1143004 w 8572500"/>
              <a:gd name="T9" fmla="*/ 123825 h 6467475"/>
              <a:gd name="T10" fmla="*/ 1609729 w 8572500"/>
              <a:gd name="T11" fmla="*/ 57150 h 6467475"/>
              <a:gd name="T12" fmla="*/ 2019304 w 8572500"/>
              <a:gd name="T13" fmla="*/ 9525 h 6467475"/>
              <a:gd name="T14" fmla="*/ 3276601 w 8572500"/>
              <a:gd name="T15" fmla="*/ 38100 h 6467475"/>
              <a:gd name="T16" fmla="*/ 4819650 w 8572500"/>
              <a:gd name="T17" fmla="*/ 38100 h 6467475"/>
              <a:gd name="T18" fmla="*/ 7086602 w 8572500"/>
              <a:gd name="T19" fmla="*/ 66675 h 6467475"/>
              <a:gd name="T20" fmla="*/ 7372350 w 8572500"/>
              <a:gd name="T21" fmla="*/ 114300 h 6467475"/>
              <a:gd name="T22" fmla="*/ 8020050 w 8572500"/>
              <a:gd name="T23" fmla="*/ 161925 h 6467475"/>
              <a:gd name="T24" fmla="*/ 8201026 w 8572500"/>
              <a:gd name="T25" fmla="*/ 238125 h 6467475"/>
              <a:gd name="T26" fmla="*/ 8420100 w 8572500"/>
              <a:gd name="T27" fmla="*/ 447675 h 6467475"/>
              <a:gd name="T28" fmla="*/ 8486772 w 8572500"/>
              <a:gd name="T29" fmla="*/ 695325 h 6467475"/>
              <a:gd name="T30" fmla="*/ 8553452 w 8572500"/>
              <a:gd name="T31" fmla="*/ 1295404 h 6467475"/>
              <a:gd name="T32" fmla="*/ 8543924 w 8572500"/>
              <a:gd name="T33" fmla="*/ 2200275 h 6467475"/>
              <a:gd name="T34" fmla="*/ 8439148 w 8572500"/>
              <a:gd name="T35" fmla="*/ 2524125 h 6467475"/>
              <a:gd name="T36" fmla="*/ 8401052 w 8572500"/>
              <a:gd name="T37" fmla="*/ 2695575 h 6467475"/>
              <a:gd name="T38" fmla="*/ 8353426 w 8572500"/>
              <a:gd name="T39" fmla="*/ 3638558 h 6467475"/>
              <a:gd name="T40" fmla="*/ 8401052 w 8572500"/>
              <a:gd name="T41" fmla="*/ 4314827 h 6467475"/>
              <a:gd name="T42" fmla="*/ 8439148 w 8572500"/>
              <a:gd name="T43" fmla="*/ 4572003 h 6467475"/>
              <a:gd name="T44" fmla="*/ 8496300 w 8572500"/>
              <a:gd name="T45" fmla="*/ 5038727 h 6467475"/>
              <a:gd name="T46" fmla="*/ 8524876 w 8572500"/>
              <a:gd name="T47" fmla="*/ 5743575 h 6467475"/>
              <a:gd name="T48" fmla="*/ 8448676 w 8572500"/>
              <a:gd name="T49" fmla="*/ 6019803 h 6467475"/>
              <a:gd name="T50" fmla="*/ 8382002 w 8572500"/>
              <a:gd name="T51" fmla="*/ 6172203 h 6467475"/>
              <a:gd name="T52" fmla="*/ 8296274 w 8572500"/>
              <a:gd name="T53" fmla="*/ 6315075 h 6467475"/>
              <a:gd name="T54" fmla="*/ 8105774 w 8572500"/>
              <a:gd name="T55" fmla="*/ 6448427 h 6467475"/>
              <a:gd name="T56" fmla="*/ 6219826 w 8572500"/>
              <a:gd name="T57" fmla="*/ 6438903 h 6467475"/>
              <a:gd name="T58" fmla="*/ 3867151 w 8572500"/>
              <a:gd name="T59" fmla="*/ 6372227 h 6467475"/>
              <a:gd name="T60" fmla="*/ 2819401 w 8572500"/>
              <a:gd name="T61" fmla="*/ 6343651 h 6467475"/>
              <a:gd name="T62" fmla="*/ 2257425 w 8572500"/>
              <a:gd name="T63" fmla="*/ 6324603 h 6467475"/>
              <a:gd name="T64" fmla="*/ 2000254 w 8572500"/>
              <a:gd name="T65" fmla="*/ 6229351 h 6467475"/>
              <a:gd name="T66" fmla="*/ 1809754 w 8572500"/>
              <a:gd name="T67" fmla="*/ 6162675 h 6467475"/>
              <a:gd name="T68" fmla="*/ 990600 w 8572500"/>
              <a:gd name="T69" fmla="*/ 6162675 h 6467475"/>
              <a:gd name="T70" fmla="*/ 381000 w 8572500"/>
              <a:gd name="T71" fmla="*/ 6134103 h 6467475"/>
              <a:gd name="T72" fmla="*/ 219075 w 8572500"/>
              <a:gd name="T73" fmla="*/ 6010275 h 6467475"/>
              <a:gd name="T74" fmla="*/ 114300 w 8572500"/>
              <a:gd name="T75" fmla="*/ 5867403 h 6467475"/>
              <a:gd name="T76" fmla="*/ 19050 w 8572500"/>
              <a:gd name="T77" fmla="*/ 5619751 h 6467475"/>
              <a:gd name="T78" fmla="*/ 38100 w 8572500"/>
              <a:gd name="T79" fmla="*/ 4657727 h 6467475"/>
              <a:gd name="T80" fmla="*/ 85725 w 8572500"/>
              <a:gd name="T81" fmla="*/ 4305303 h 6467475"/>
              <a:gd name="T82" fmla="*/ 171450 w 8572500"/>
              <a:gd name="T83" fmla="*/ 4029082 h 6467475"/>
              <a:gd name="T84" fmla="*/ 228600 w 8572500"/>
              <a:gd name="T85" fmla="*/ 3810008 h 6467475"/>
              <a:gd name="T86" fmla="*/ 285750 w 8572500"/>
              <a:gd name="T87" fmla="*/ 3267082 h 6467475"/>
              <a:gd name="T88" fmla="*/ 228600 w 8572500"/>
              <a:gd name="T89" fmla="*/ 2771775 h 6467475"/>
              <a:gd name="T90" fmla="*/ 161925 w 8572500"/>
              <a:gd name="T91" fmla="*/ 2571751 h 6467475"/>
              <a:gd name="T92" fmla="*/ 114300 w 8572500"/>
              <a:gd name="T93" fmla="*/ 2324101 h 6467475"/>
              <a:gd name="T94" fmla="*/ 66675 w 8572500"/>
              <a:gd name="T95" fmla="*/ 2171701 h 6467475"/>
              <a:gd name="T96" fmla="*/ 9525 w 8572500"/>
              <a:gd name="T97" fmla="*/ 1914529 h 6467475"/>
              <a:gd name="T98" fmla="*/ 28575 w 8572500"/>
              <a:gd name="T99" fmla="*/ 1257304 h 6467475"/>
              <a:gd name="T100" fmla="*/ 76200 w 8572500"/>
              <a:gd name="T101" fmla="*/ 809625 h 64674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572500"/>
              <a:gd name="T154" fmla="*/ 0 h 6467475"/>
              <a:gd name="T155" fmla="*/ 8572500 w 8572500"/>
              <a:gd name="T156" fmla="*/ 6467475 h 64674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572500" h="6467475">
                <a:moveTo>
                  <a:pt x="85725" y="552450"/>
                </a:moveTo>
                <a:cubicBezTo>
                  <a:pt x="92075" y="528638"/>
                  <a:pt x="70366" y="565249"/>
                  <a:pt x="142875" y="504825"/>
                </a:cubicBezTo>
                <a:cubicBezTo>
                  <a:pt x="151669" y="497496"/>
                  <a:pt x="153830" y="484345"/>
                  <a:pt x="161925" y="476250"/>
                </a:cubicBezTo>
                <a:cubicBezTo>
                  <a:pt x="186451" y="451724"/>
                  <a:pt x="204050" y="454490"/>
                  <a:pt x="238125" y="447675"/>
                </a:cubicBezTo>
                <a:cubicBezTo>
                  <a:pt x="271669" y="425312"/>
                  <a:pt x="296764" y="405170"/>
                  <a:pt x="333375" y="390525"/>
                </a:cubicBezTo>
                <a:cubicBezTo>
                  <a:pt x="352019" y="383067"/>
                  <a:pt x="372564" y="380455"/>
                  <a:pt x="390525" y="371475"/>
                </a:cubicBezTo>
                <a:cubicBezTo>
                  <a:pt x="437605" y="347935"/>
                  <a:pt x="415155" y="356915"/>
                  <a:pt x="457200" y="342900"/>
                </a:cubicBezTo>
                <a:cubicBezTo>
                  <a:pt x="493348" y="288678"/>
                  <a:pt x="455278" y="333112"/>
                  <a:pt x="504825" y="304800"/>
                </a:cubicBezTo>
                <a:cubicBezTo>
                  <a:pt x="582000" y="260700"/>
                  <a:pt x="498525" y="283625"/>
                  <a:pt x="600075" y="266700"/>
                </a:cubicBezTo>
                <a:cubicBezTo>
                  <a:pt x="609600" y="260350"/>
                  <a:pt x="617790" y="251270"/>
                  <a:pt x="628650" y="247650"/>
                </a:cubicBezTo>
                <a:cubicBezTo>
                  <a:pt x="646972" y="241543"/>
                  <a:pt x="666947" y="242315"/>
                  <a:pt x="685800" y="238125"/>
                </a:cubicBezTo>
                <a:cubicBezTo>
                  <a:pt x="695601" y="235947"/>
                  <a:pt x="704721" y="231358"/>
                  <a:pt x="714375" y="228600"/>
                </a:cubicBezTo>
                <a:cubicBezTo>
                  <a:pt x="726962" y="225004"/>
                  <a:pt x="739936" y="222837"/>
                  <a:pt x="752475" y="219075"/>
                </a:cubicBezTo>
                <a:lnTo>
                  <a:pt x="838200" y="190500"/>
                </a:lnTo>
                <a:cubicBezTo>
                  <a:pt x="847725" y="187325"/>
                  <a:pt x="856930" y="182944"/>
                  <a:pt x="866775" y="180975"/>
                </a:cubicBezTo>
                <a:cubicBezTo>
                  <a:pt x="882650" y="177800"/>
                  <a:pt x="898596" y="174962"/>
                  <a:pt x="914400" y="171450"/>
                </a:cubicBezTo>
                <a:cubicBezTo>
                  <a:pt x="927179" y="168610"/>
                  <a:pt x="939587" y="164077"/>
                  <a:pt x="952500" y="161925"/>
                </a:cubicBezTo>
                <a:cubicBezTo>
                  <a:pt x="1067967" y="142681"/>
                  <a:pt x="988925" y="162297"/>
                  <a:pt x="1076325" y="142875"/>
                </a:cubicBezTo>
                <a:cubicBezTo>
                  <a:pt x="1089104" y="140035"/>
                  <a:pt x="1101838" y="136946"/>
                  <a:pt x="1114425" y="133350"/>
                </a:cubicBezTo>
                <a:cubicBezTo>
                  <a:pt x="1124079" y="130592"/>
                  <a:pt x="1133122" y="125621"/>
                  <a:pt x="1143000" y="123825"/>
                </a:cubicBezTo>
                <a:cubicBezTo>
                  <a:pt x="1191289" y="115045"/>
                  <a:pt x="1292040" y="108230"/>
                  <a:pt x="1333500" y="104775"/>
                </a:cubicBezTo>
                <a:cubicBezTo>
                  <a:pt x="1358900" y="98425"/>
                  <a:pt x="1383720" y="88972"/>
                  <a:pt x="1409700" y="85725"/>
                </a:cubicBezTo>
                <a:cubicBezTo>
                  <a:pt x="1514429" y="72634"/>
                  <a:pt x="1460459" y="79027"/>
                  <a:pt x="1571625" y="66675"/>
                </a:cubicBezTo>
                <a:cubicBezTo>
                  <a:pt x="1584325" y="63500"/>
                  <a:pt x="1596946" y="59990"/>
                  <a:pt x="1609725" y="57150"/>
                </a:cubicBezTo>
                <a:cubicBezTo>
                  <a:pt x="1625529" y="53638"/>
                  <a:pt x="1641731" y="51885"/>
                  <a:pt x="1657350" y="47625"/>
                </a:cubicBezTo>
                <a:cubicBezTo>
                  <a:pt x="1676723" y="42341"/>
                  <a:pt x="1694464" y="29911"/>
                  <a:pt x="1714500" y="28575"/>
                </a:cubicBezTo>
                <a:lnTo>
                  <a:pt x="1857375" y="19050"/>
                </a:lnTo>
                <a:lnTo>
                  <a:pt x="2019300" y="9525"/>
                </a:lnTo>
                <a:cubicBezTo>
                  <a:pt x="2057441" y="6895"/>
                  <a:pt x="2095500" y="3175"/>
                  <a:pt x="2133601" y="0"/>
                </a:cubicBezTo>
                <a:lnTo>
                  <a:pt x="2914651" y="9525"/>
                </a:lnTo>
                <a:cubicBezTo>
                  <a:pt x="2927737" y="9829"/>
                  <a:pt x="2939739" y="17604"/>
                  <a:pt x="2952751" y="19050"/>
                </a:cubicBezTo>
                <a:cubicBezTo>
                  <a:pt x="3021747" y="26716"/>
                  <a:pt x="3223887" y="35464"/>
                  <a:pt x="3276601" y="38100"/>
                </a:cubicBezTo>
                <a:lnTo>
                  <a:pt x="3924301" y="28575"/>
                </a:lnTo>
                <a:cubicBezTo>
                  <a:pt x="4547106" y="28575"/>
                  <a:pt x="3813425" y="53039"/>
                  <a:pt x="4400550" y="28575"/>
                </a:cubicBezTo>
                <a:cubicBezTo>
                  <a:pt x="4514338" y="128"/>
                  <a:pt x="4433942" y="16433"/>
                  <a:pt x="4676774" y="28575"/>
                </a:cubicBezTo>
                <a:cubicBezTo>
                  <a:pt x="4724446" y="30959"/>
                  <a:pt x="4772026" y="34925"/>
                  <a:pt x="4819650" y="38100"/>
                </a:cubicBezTo>
                <a:lnTo>
                  <a:pt x="5657850" y="28575"/>
                </a:lnTo>
                <a:cubicBezTo>
                  <a:pt x="5781462" y="28575"/>
                  <a:pt x="6192842" y="40944"/>
                  <a:pt x="6353174" y="47625"/>
                </a:cubicBezTo>
                <a:cubicBezTo>
                  <a:pt x="6413530" y="50140"/>
                  <a:pt x="6473762" y="55581"/>
                  <a:pt x="6534150" y="57150"/>
                </a:cubicBezTo>
                <a:lnTo>
                  <a:pt x="7086602" y="66675"/>
                </a:lnTo>
                <a:cubicBezTo>
                  <a:pt x="7115174" y="69850"/>
                  <a:pt x="7143966" y="71473"/>
                  <a:pt x="7172326" y="76200"/>
                </a:cubicBezTo>
                <a:cubicBezTo>
                  <a:pt x="7182230" y="77851"/>
                  <a:pt x="7191246" y="82967"/>
                  <a:pt x="7200902" y="85725"/>
                </a:cubicBezTo>
                <a:cubicBezTo>
                  <a:pt x="7213486" y="89321"/>
                  <a:pt x="7226162" y="92683"/>
                  <a:pt x="7239002" y="95250"/>
                </a:cubicBezTo>
                <a:cubicBezTo>
                  <a:pt x="7328938" y="113237"/>
                  <a:pt x="7266998" y="96741"/>
                  <a:pt x="7372350" y="114300"/>
                </a:cubicBezTo>
                <a:cubicBezTo>
                  <a:pt x="7385262" y="116452"/>
                  <a:pt x="7397414" y="122640"/>
                  <a:pt x="7410450" y="123825"/>
                </a:cubicBezTo>
                <a:cubicBezTo>
                  <a:pt x="7467454" y="129007"/>
                  <a:pt x="7524750" y="130175"/>
                  <a:pt x="7581902" y="133350"/>
                </a:cubicBezTo>
                <a:cubicBezTo>
                  <a:pt x="7755410" y="168052"/>
                  <a:pt x="7557166" y="131214"/>
                  <a:pt x="7991474" y="152400"/>
                </a:cubicBezTo>
                <a:cubicBezTo>
                  <a:pt x="8001502" y="152889"/>
                  <a:pt x="8010086" y="160680"/>
                  <a:pt x="8020050" y="161925"/>
                </a:cubicBezTo>
                <a:cubicBezTo>
                  <a:pt x="8061126" y="167060"/>
                  <a:pt x="8102602" y="168275"/>
                  <a:pt x="8143874" y="171450"/>
                </a:cubicBezTo>
                <a:cubicBezTo>
                  <a:pt x="8153402" y="174625"/>
                  <a:pt x="8165350" y="173875"/>
                  <a:pt x="8172450" y="180975"/>
                </a:cubicBezTo>
                <a:cubicBezTo>
                  <a:pt x="8179550" y="188075"/>
                  <a:pt x="8177486" y="200570"/>
                  <a:pt x="8181974" y="209550"/>
                </a:cubicBezTo>
                <a:cubicBezTo>
                  <a:pt x="8187094" y="219789"/>
                  <a:pt x="8193698" y="229331"/>
                  <a:pt x="8201026" y="238125"/>
                </a:cubicBezTo>
                <a:cubicBezTo>
                  <a:pt x="8238970" y="283661"/>
                  <a:pt x="8217306" y="251693"/>
                  <a:pt x="8258174" y="285750"/>
                </a:cubicBezTo>
                <a:cubicBezTo>
                  <a:pt x="8316098" y="334019"/>
                  <a:pt x="8254350" y="298125"/>
                  <a:pt x="8324850" y="333375"/>
                </a:cubicBezTo>
                <a:cubicBezTo>
                  <a:pt x="8331202" y="342900"/>
                  <a:pt x="8336294" y="353394"/>
                  <a:pt x="8343902" y="361950"/>
                </a:cubicBezTo>
                <a:cubicBezTo>
                  <a:pt x="8430892" y="459817"/>
                  <a:pt x="8376866" y="382822"/>
                  <a:pt x="8420100" y="447675"/>
                </a:cubicBezTo>
                <a:cubicBezTo>
                  <a:pt x="8423276" y="460375"/>
                  <a:pt x="8426028" y="473188"/>
                  <a:pt x="8429628" y="485775"/>
                </a:cubicBezTo>
                <a:cubicBezTo>
                  <a:pt x="8441732" y="528140"/>
                  <a:pt x="8438748" y="502822"/>
                  <a:pt x="8448676" y="552450"/>
                </a:cubicBezTo>
                <a:cubicBezTo>
                  <a:pt x="8463340" y="625781"/>
                  <a:pt x="8445556" y="590633"/>
                  <a:pt x="8477252" y="638175"/>
                </a:cubicBezTo>
                <a:cubicBezTo>
                  <a:pt x="8480428" y="657225"/>
                  <a:pt x="8484044" y="676206"/>
                  <a:pt x="8486772" y="695325"/>
                </a:cubicBezTo>
                <a:cubicBezTo>
                  <a:pt x="8500236" y="789565"/>
                  <a:pt x="8487148" y="744073"/>
                  <a:pt x="8505828" y="800100"/>
                </a:cubicBezTo>
                <a:cubicBezTo>
                  <a:pt x="8528940" y="961912"/>
                  <a:pt x="8519916" y="888823"/>
                  <a:pt x="8534404" y="1019175"/>
                </a:cubicBezTo>
                <a:cubicBezTo>
                  <a:pt x="8537572" y="1089025"/>
                  <a:pt x="8539116" y="1158969"/>
                  <a:pt x="8543924" y="1228725"/>
                </a:cubicBezTo>
                <a:cubicBezTo>
                  <a:pt x="8545468" y="1251122"/>
                  <a:pt x="8552516" y="1272969"/>
                  <a:pt x="8553452" y="1295400"/>
                </a:cubicBezTo>
                <a:cubicBezTo>
                  <a:pt x="8571660" y="1732482"/>
                  <a:pt x="8530556" y="1556234"/>
                  <a:pt x="8572500" y="1724025"/>
                </a:cubicBezTo>
                <a:cubicBezTo>
                  <a:pt x="8569324" y="1816100"/>
                  <a:pt x="8568228" y="1908270"/>
                  <a:pt x="8562972" y="2000250"/>
                </a:cubicBezTo>
                <a:cubicBezTo>
                  <a:pt x="8561876" y="2019531"/>
                  <a:pt x="8555284" y="2038174"/>
                  <a:pt x="8553452" y="2057400"/>
                </a:cubicBezTo>
                <a:cubicBezTo>
                  <a:pt x="8548924" y="2104917"/>
                  <a:pt x="8549612" y="2152885"/>
                  <a:pt x="8543924" y="2200275"/>
                </a:cubicBezTo>
                <a:cubicBezTo>
                  <a:pt x="8541660" y="2219129"/>
                  <a:pt x="8524900" y="2300191"/>
                  <a:pt x="8515348" y="2333625"/>
                </a:cubicBezTo>
                <a:cubicBezTo>
                  <a:pt x="8512596" y="2343279"/>
                  <a:pt x="8509780" y="2352973"/>
                  <a:pt x="8505828" y="2362201"/>
                </a:cubicBezTo>
                <a:cubicBezTo>
                  <a:pt x="8491324" y="2396037"/>
                  <a:pt x="8486860" y="2400177"/>
                  <a:pt x="8467724" y="2428875"/>
                </a:cubicBezTo>
                <a:cubicBezTo>
                  <a:pt x="8445548" y="2584113"/>
                  <a:pt x="8476276" y="2437491"/>
                  <a:pt x="8439148" y="2524125"/>
                </a:cubicBezTo>
                <a:cubicBezTo>
                  <a:pt x="8433996" y="2536157"/>
                  <a:pt x="8433220" y="2549639"/>
                  <a:pt x="8429628" y="2562225"/>
                </a:cubicBezTo>
                <a:cubicBezTo>
                  <a:pt x="8426868" y="2571879"/>
                  <a:pt x="8422276" y="2580999"/>
                  <a:pt x="8420100" y="2590801"/>
                </a:cubicBezTo>
                <a:cubicBezTo>
                  <a:pt x="8415908" y="2609653"/>
                  <a:pt x="8414028" y="2628949"/>
                  <a:pt x="8410572" y="2647951"/>
                </a:cubicBezTo>
                <a:cubicBezTo>
                  <a:pt x="8407676" y="2663879"/>
                  <a:pt x="8404228" y="2679701"/>
                  <a:pt x="8401052" y="2695575"/>
                </a:cubicBezTo>
                <a:cubicBezTo>
                  <a:pt x="8398020" y="2734983"/>
                  <a:pt x="8390052" y="2856795"/>
                  <a:pt x="8382002" y="2905125"/>
                </a:cubicBezTo>
                <a:cubicBezTo>
                  <a:pt x="8380350" y="2915029"/>
                  <a:pt x="8374654" y="2923899"/>
                  <a:pt x="8372474" y="2933701"/>
                </a:cubicBezTo>
                <a:cubicBezTo>
                  <a:pt x="8361734" y="2982041"/>
                  <a:pt x="8358218" y="3038189"/>
                  <a:pt x="8353426" y="3086101"/>
                </a:cubicBezTo>
                <a:cubicBezTo>
                  <a:pt x="8339158" y="3399969"/>
                  <a:pt x="8341222" y="3241955"/>
                  <a:pt x="8353426" y="3638551"/>
                </a:cubicBezTo>
                <a:cubicBezTo>
                  <a:pt x="8359626" y="3840123"/>
                  <a:pt x="8360586" y="3898329"/>
                  <a:pt x="8372474" y="4076701"/>
                </a:cubicBezTo>
                <a:cubicBezTo>
                  <a:pt x="8375230" y="4118005"/>
                  <a:pt x="8377430" y="4159381"/>
                  <a:pt x="8382002" y="4200526"/>
                </a:cubicBezTo>
                <a:cubicBezTo>
                  <a:pt x="8383790" y="4216614"/>
                  <a:pt x="8388860" y="4232182"/>
                  <a:pt x="8391524" y="4248150"/>
                </a:cubicBezTo>
                <a:cubicBezTo>
                  <a:pt x="8395220" y="4270294"/>
                  <a:pt x="8397356" y="4292682"/>
                  <a:pt x="8401052" y="4314826"/>
                </a:cubicBezTo>
                <a:cubicBezTo>
                  <a:pt x="8403716" y="4330794"/>
                  <a:pt x="8408116" y="4346450"/>
                  <a:pt x="8410572" y="4362450"/>
                </a:cubicBezTo>
                <a:cubicBezTo>
                  <a:pt x="8414468" y="4387750"/>
                  <a:pt x="8416484" y="4413310"/>
                  <a:pt x="8420100" y="4438650"/>
                </a:cubicBezTo>
                <a:cubicBezTo>
                  <a:pt x="8422828" y="4457770"/>
                  <a:pt x="8426892" y="4476682"/>
                  <a:pt x="8429628" y="4495802"/>
                </a:cubicBezTo>
                <a:cubicBezTo>
                  <a:pt x="8433244" y="4521142"/>
                  <a:pt x="8434940" y="4546750"/>
                  <a:pt x="8439148" y="4572002"/>
                </a:cubicBezTo>
                <a:cubicBezTo>
                  <a:pt x="8444476" y="4603938"/>
                  <a:pt x="8454980" y="4635034"/>
                  <a:pt x="8458204" y="4667250"/>
                </a:cubicBezTo>
                <a:cubicBezTo>
                  <a:pt x="8461372" y="4699002"/>
                  <a:pt x="8465180" y="4730694"/>
                  <a:pt x="8467724" y="4762502"/>
                </a:cubicBezTo>
                <a:cubicBezTo>
                  <a:pt x="8481180" y="4930666"/>
                  <a:pt x="8464836" y="4855714"/>
                  <a:pt x="8486772" y="4943474"/>
                </a:cubicBezTo>
                <a:cubicBezTo>
                  <a:pt x="8489948" y="4975226"/>
                  <a:pt x="8491452" y="5007190"/>
                  <a:pt x="8496300" y="5038726"/>
                </a:cubicBezTo>
                <a:cubicBezTo>
                  <a:pt x="8497828" y="5048650"/>
                  <a:pt x="8504716" y="5057322"/>
                  <a:pt x="8505828" y="5067302"/>
                </a:cubicBezTo>
                <a:cubicBezTo>
                  <a:pt x="8511100" y="5114738"/>
                  <a:pt x="8509180" y="5162846"/>
                  <a:pt x="8515348" y="5210174"/>
                </a:cubicBezTo>
                <a:cubicBezTo>
                  <a:pt x="8518740" y="5236138"/>
                  <a:pt x="8534404" y="5286374"/>
                  <a:pt x="8534404" y="5286374"/>
                </a:cubicBezTo>
                <a:cubicBezTo>
                  <a:pt x="8531228" y="5438774"/>
                  <a:pt x="8530620" y="5591250"/>
                  <a:pt x="8524876" y="5743574"/>
                </a:cubicBezTo>
                <a:cubicBezTo>
                  <a:pt x="8523004" y="5793162"/>
                  <a:pt x="8514500" y="5780730"/>
                  <a:pt x="8505828" y="5819774"/>
                </a:cubicBezTo>
                <a:cubicBezTo>
                  <a:pt x="8501636" y="5838630"/>
                  <a:pt x="8500348" y="5858042"/>
                  <a:pt x="8496300" y="5876926"/>
                </a:cubicBezTo>
                <a:cubicBezTo>
                  <a:pt x="8494220" y="5886638"/>
                  <a:pt x="8478092" y="5957518"/>
                  <a:pt x="8467724" y="5981702"/>
                </a:cubicBezTo>
                <a:cubicBezTo>
                  <a:pt x="8462132" y="5994750"/>
                  <a:pt x="8454268" y="6006750"/>
                  <a:pt x="8448676" y="6019802"/>
                </a:cubicBezTo>
                <a:cubicBezTo>
                  <a:pt x="8444724" y="6029030"/>
                  <a:pt x="8443644" y="6039394"/>
                  <a:pt x="8439148" y="6048374"/>
                </a:cubicBezTo>
                <a:cubicBezTo>
                  <a:pt x="8434028" y="6058614"/>
                  <a:pt x="8425220" y="6066710"/>
                  <a:pt x="8420100" y="6076950"/>
                </a:cubicBezTo>
                <a:cubicBezTo>
                  <a:pt x="8401564" y="6114022"/>
                  <a:pt x="8419364" y="6100898"/>
                  <a:pt x="8401052" y="6143626"/>
                </a:cubicBezTo>
                <a:cubicBezTo>
                  <a:pt x="8396540" y="6154146"/>
                  <a:pt x="8387122" y="6161962"/>
                  <a:pt x="8382002" y="6172202"/>
                </a:cubicBezTo>
                <a:cubicBezTo>
                  <a:pt x="8377510" y="6181182"/>
                  <a:pt x="8376966" y="6191794"/>
                  <a:pt x="8372474" y="6200774"/>
                </a:cubicBezTo>
                <a:cubicBezTo>
                  <a:pt x="8367354" y="6211014"/>
                  <a:pt x="8358546" y="6219110"/>
                  <a:pt x="8353426" y="6229350"/>
                </a:cubicBezTo>
                <a:cubicBezTo>
                  <a:pt x="8338538" y="6259126"/>
                  <a:pt x="8349626" y="6266294"/>
                  <a:pt x="8324850" y="6296026"/>
                </a:cubicBezTo>
                <a:cubicBezTo>
                  <a:pt x="8317522" y="6304818"/>
                  <a:pt x="8305802" y="6308726"/>
                  <a:pt x="8296274" y="6315074"/>
                </a:cubicBezTo>
                <a:cubicBezTo>
                  <a:pt x="8264526" y="6362702"/>
                  <a:pt x="8286750" y="6337302"/>
                  <a:pt x="8220074" y="6381750"/>
                </a:cubicBezTo>
                <a:lnTo>
                  <a:pt x="8191502" y="6400802"/>
                </a:lnTo>
                <a:cubicBezTo>
                  <a:pt x="8185150" y="6410326"/>
                  <a:pt x="8181390" y="6422226"/>
                  <a:pt x="8172450" y="6429374"/>
                </a:cubicBezTo>
                <a:cubicBezTo>
                  <a:pt x="8166050" y="6434498"/>
                  <a:pt x="8108514" y="6447606"/>
                  <a:pt x="8105774" y="6448426"/>
                </a:cubicBezTo>
                <a:cubicBezTo>
                  <a:pt x="8086542" y="6454194"/>
                  <a:pt x="8048626" y="6467474"/>
                  <a:pt x="8048626" y="6467474"/>
                </a:cubicBezTo>
                <a:lnTo>
                  <a:pt x="6600826" y="6457950"/>
                </a:lnTo>
                <a:cubicBezTo>
                  <a:pt x="6584638" y="6457746"/>
                  <a:pt x="6569370" y="6449234"/>
                  <a:pt x="6553202" y="6448426"/>
                </a:cubicBezTo>
                <a:cubicBezTo>
                  <a:pt x="6442170" y="6442874"/>
                  <a:pt x="6330978" y="6440958"/>
                  <a:pt x="6219826" y="6438902"/>
                </a:cubicBezTo>
                <a:lnTo>
                  <a:pt x="5524502" y="6429374"/>
                </a:lnTo>
                <a:cubicBezTo>
                  <a:pt x="5472362" y="6423582"/>
                  <a:pt x="5392902" y="6417258"/>
                  <a:pt x="5343526" y="6400802"/>
                </a:cubicBezTo>
                <a:cubicBezTo>
                  <a:pt x="5324474" y="6394450"/>
                  <a:pt x="5306454" y="6381886"/>
                  <a:pt x="5286374" y="6381750"/>
                </a:cubicBezTo>
                <a:lnTo>
                  <a:pt x="3867151" y="6372226"/>
                </a:lnTo>
                <a:cubicBezTo>
                  <a:pt x="3811539" y="6353690"/>
                  <a:pt x="3865243" y="6369938"/>
                  <a:pt x="3781425" y="6353174"/>
                </a:cubicBezTo>
                <a:cubicBezTo>
                  <a:pt x="3768589" y="6350610"/>
                  <a:pt x="3756395" y="6344398"/>
                  <a:pt x="3743325" y="6343650"/>
                </a:cubicBezTo>
                <a:cubicBezTo>
                  <a:pt x="3645009" y="6338034"/>
                  <a:pt x="3546475" y="6337302"/>
                  <a:pt x="3448051" y="6334126"/>
                </a:cubicBezTo>
                <a:lnTo>
                  <a:pt x="2819401" y="6343650"/>
                </a:lnTo>
                <a:cubicBezTo>
                  <a:pt x="2800095" y="6344186"/>
                  <a:pt x="2781563" y="6353174"/>
                  <a:pt x="2762251" y="6353174"/>
                </a:cubicBezTo>
                <a:cubicBezTo>
                  <a:pt x="2666947" y="6353174"/>
                  <a:pt x="2571751" y="6346826"/>
                  <a:pt x="2476501" y="6343650"/>
                </a:cubicBezTo>
                <a:cubicBezTo>
                  <a:pt x="2460625" y="6340474"/>
                  <a:pt x="2445005" y="6335526"/>
                  <a:pt x="2428875" y="6334126"/>
                </a:cubicBezTo>
                <a:cubicBezTo>
                  <a:pt x="2371853" y="6329166"/>
                  <a:pt x="2314221" y="6331702"/>
                  <a:pt x="2257425" y="6324602"/>
                </a:cubicBezTo>
                <a:cubicBezTo>
                  <a:pt x="2206015" y="6318174"/>
                  <a:pt x="2204653" y="6302430"/>
                  <a:pt x="2162175" y="6286502"/>
                </a:cubicBezTo>
                <a:cubicBezTo>
                  <a:pt x="2149919" y="6281902"/>
                  <a:pt x="2136775" y="6280150"/>
                  <a:pt x="2124075" y="6276974"/>
                </a:cubicBezTo>
                <a:cubicBezTo>
                  <a:pt x="2114551" y="6267450"/>
                  <a:pt x="2108073" y="6253238"/>
                  <a:pt x="2095500" y="6248402"/>
                </a:cubicBezTo>
                <a:cubicBezTo>
                  <a:pt x="2065279" y="6236778"/>
                  <a:pt x="2000250" y="6229350"/>
                  <a:pt x="2000250" y="6229350"/>
                </a:cubicBezTo>
                <a:cubicBezTo>
                  <a:pt x="1954915" y="6199126"/>
                  <a:pt x="1989491" y="6217550"/>
                  <a:pt x="1933575" y="6200774"/>
                </a:cubicBezTo>
                <a:cubicBezTo>
                  <a:pt x="1914341" y="6195006"/>
                  <a:pt x="1895475" y="6188074"/>
                  <a:pt x="1876425" y="6181726"/>
                </a:cubicBezTo>
                <a:cubicBezTo>
                  <a:pt x="1866900" y="6178550"/>
                  <a:pt x="1857590" y="6174634"/>
                  <a:pt x="1847850" y="6172202"/>
                </a:cubicBezTo>
                <a:lnTo>
                  <a:pt x="1809750" y="6162674"/>
                </a:lnTo>
                <a:cubicBezTo>
                  <a:pt x="1800225" y="6156326"/>
                  <a:pt x="1791414" y="6148746"/>
                  <a:pt x="1781175" y="6143626"/>
                </a:cubicBezTo>
                <a:cubicBezTo>
                  <a:pt x="1772195" y="6139134"/>
                  <a:pt x="1762640" y="6134102"/>
                  <a:pt x="1752600" y="6134102"/>
                </a:cubicBezTo>
                <a:cubicBezTo>
                  <a:pt x="1571597" y="6134102"/>
                  <a:pt x="1390650" y="6140450"/>
                  <a:pt x="1209675" y="6143626"/>
                </a:cubicBezTo>
                <a:cubicBezTo>
                  <a:pt x="1114235" y="6167486"/>
                  <a:pt x="1178812" y="6153922"/>
                  <a:pt x="990600" y="6162674"/>
                </a:cubicBezTo>
                <a:lnTo>
                  <a:pt x="762000" y="6172202"/>
                </a:lnTo>
                <a:cubicBezTo>
                  <a:pt x="663575" y="6169026"/>
                  <a:pt x="564820" y="6171330"/>
                  <a:pt x="466725" y="6162674"/>
                </a:cubicBezTo>
                <a:cubicBezTo>
                  <a:pt x="455322" y="6161670"/>
                  <a:pt x="449010" y="6147246"/>
                  <a:pt x="438150" y="6143626"/>
                </a:cubicBezTo>
                <a:cubicBezTo>
                  <a:pt x="419828" y="6137518"/>
                  <a:pt x="400050" y="6137274"/>
                  <a:pt x="381000" y="6134102"/>
                </a:cubicBezTo>
                <a:cubicBezTo>
                  <a:pt x="368300" y="6127750"/>
                  <a:pt x="356195" y="6120038"/>
                  <a:pt x="342900" y="6115050"/>
                </a:cubicBezTo>
                <a:cubicBezTo>
                  <a:pt x="330643" y="6110454"/>
                  <a:pt x="315273" y="6113382"/>
                  <a:pt x="304800" y="6105526"/>
                </a:cubicBezTo>
                <a:cubicBezTo>
                  <a:pt x="242335" y="6058678"/>
                  <a:pt x="287670" y="6069346"/>
                  <a:pt x="247650" y="6029326"/>
                </a:cubicBezTo>
                <a:cubicBezTo>
                  <a:pt x="239555" y="6021230"/>
                  <a:pt x="228600" y="6016626"/>
                  <a:pt x="219075" y="6010274"/>
                </a:cubicBezTo>
                <a:cubicBezTo>
                  <a:pt x="215900" y="6000750"/>
                  <a:pt x="215822" y="5989542"/>
                  <a:pt x="209550" y="5981702"/>
                </a:cubicBezTo>
                <a:cubicBezTo>
                  <a:pt x="202399" y="5972762"/>
                  <a:pt x="189070" y="5970746"/>
                  <a:pt x="180975" y="5962650"/>
                </a:cubicBezTo>
                <a:cubicBezTo>
                  <a:pt x="169750" y="5951426"/>
                  <a:pt x="161504" y="5937554"/>
                  <a:pt x="152400" y="5924550"/>
                </a:cubicBezTo>
                <a:cubicBezTo>
                  <a:pt x="139270" y="5905794"/>
                  <a:pt x="127000" y="5886450"/>
                  <a:pt x="114300" y="5867402"/>
                </a:cubicBezTo>
                <a:cubicBezTo>
                  <a:pt x="107950" y="5857874"/>
                  <a:pt x="98870" y="5849686"/>
                  <a:pt x="95250" y="5838826"/>
                </a:cubicBezTo>
                <a:cubicBezTo>
                  <a:pt x="82105" y="5799390"/>
                  <a:pt x="91294" y="5818606"/>
                  <a:pt x="66675" y="5781674"/>
                </a:cubicBezTo>
                <a:cubicBezTo>
                  <a:pt x="44849" y="5694370"/>
                  <a:pt x="62148" y="5727262"/>
                  <a:pt x="28575" y="5676902"/>
                </a:cubicBezTo>
                <a:cubicBezTo>
                  <a:pt x="25400" y="5657850"/>
                  <a:pt x="20881" y="5638978"/>
                  <a:pt x="19050" y="5619750"/>
                </a:cubicBezTo>
                <a:cubicBezTo>
                  <a:pt x="9842" y="5523070"/>
                  <a:pt x="3667" y="5342134"/>
                  <a:pt x="0" y="5257802"/>
                </a:cubicBezTo>
                <a:cubicBezTo>
                  <a:pt x="3175" y="5108574"/>
                  <a:pt x="3676" y="4959270"/>
                  <a:pt x="9525" y="4810126"/>
                </a:cubicBezTo>
                <a:cubicBezTo>
                  <a:pt x="10038" y="4797046"/>
                  <a:pt x="16898" y="4784938"/>
                  <a:pt x="19050" y="4772026"/>
                </a:cubicBezTo>
                <a:cubicBezTo>
                  <a:pt x="41347" y="4638242"/>
                  <a:pt x="16665" y="4743466"/>
                  <a:pt x="38100" y="4657726"/>
                </a:cubicBezTo>
                <a:cubicBezTo>
                  <a:pt x="41275" y="4625974"/>
                  <a:pt x="45268" y="4594298"/>
                  <a:pt x="47625" y="4562474"/>
                </a:cubicBezTo>
                <a:cubicBezTo>
                  <a:pt x="51619" y="4508554"/>
                  <a:pt x="51770" y="4454350"/>
                  <a:pt x="57150" y="4400550"/>
                </a:cubicBezTo>
                <a:cubicBezTo>
                  <a:pt x="58149" y="4390562"/>
                  <a:pt x="63917" y="4381630"/>
                  <a:pt x="66675" y="4371974"/>
                </a:cubicBezTo>
                <a:cubicBezTo>
                  <a:pt x="90595" y="4288254"/>
                  <a:pt x="62887" y="4373814"/>
                  <a:pt x="85725" y="4305302"/>
                </a:cubicBezTo>
                <a:cubicBezTo>
                  <a:pt x="88999" y="4279106"/>
                  <a:pt x="98756" y="4176215"/>
                  <a:pt x="114300" y="4152901"/>
                </a:cubicBezTo>
                <a:lnTo>
                  <a:pt x="152400" y="4095751"/>
                </a:lnTo>
                <a:cubicBezTo>
                  <a:pt x="155575" y="4083051"/>
                  <a:pt x="158329" y="4070237"/>
                  <a:pt x="161925" y="4057651"/>
                </a:cubicBezTo>
                <a:cubicBezTo>
                  <a:pt x="164683" y="4047997"/>
                  <a:pt x="169481" y="4038921"/>
                  <a:pt x="171450" y="4029075"/>
                </a:cubicBezTo>
                <a:cubicBezTo>
                  <a:pt x="175853" y="4007061"/>
                  <a:pt x="175530" y="3984181"/>
                  <a:pt x="180975" y="3962401"/>
                </a:cubicBezTo>
                <a:cubicBezTo>
                  <a:pt x="185122" y="3945813"/>
                  <a:pt x="194022" y="3930785"/>
                  <a:pt x="200025" y="3914775"/>
                </a:cubicBezTo>
                <a:cubicBezTo>
                  <a:pt x="203550" y="3905375"/>
                  <a:pt x="206908" y="3895887"/>
                  <a:pt x="209550" y="3886201"/>
                </a:cubicBezTo>
                <a:cubicBezTo>
                  <a:pt x="216439" y="3860941"/>
                  <a:pt x="216891" y="3833419"/>
                  <a:pt x="228600" y="3810001"/>
                </a:cubicBezTo>
                <a:cubicBezTo>
                  <a:pt x="234950" y="3797301"/>
                  <a:pt x="242057" y="3784951"/>
                  <a:pt x="247650" y="3771901"/>
                </a:cubicBezTo>
                <a:cubicBezTo>
                  <a:pt x="258320" y="3747003"/>
                  <a:pt x="258644" y="3732079"/>
                  <a:pt x="266700" y="3705225"/>
                </a:cubicBezTo>
                <a:cubicBezTo>
                  <a:pt x="301485" y="3589277"/>
                  <a:pt x="273321" y="3697793"/>
                  <a:pt x="295275" y="3609975"/>
                </a:cubicBezTo>
                <a:cubicBezTo>
                  <a:pt x="292100" y="3495675"/>
                  <a:pt x="290320" y="3381329"/>
                  <a:pt x="285750" y="3267075"/>
                </a:cubicBezTo>
                <a:cubicBezTo>
                  <a:pt x="280630" y="3139071"/>
                  <a:pt x="289164" y="3172541"/>
                  <a:pt x="266700" y="3105151"/>
                </a:cubicBezTo>
                <a:cubicBezTo>
                  <a:pt x="263525" y="3032125"/>
                  <a:pt x="264216" y="2958829"/>
                  <a:pt x="257175" y="2886075"/>
                </a:cubicBezTo>
                <a:cubicBezTo>
                  <a:pt x="254653" y="2860015"/>
                  <a:pt x="244475" y="2835275"/>
                  <a:pt x="238125" y="2809875"/>
                </a:cubicBezTo>
                <a:cubicBezTo>
                  <a:pt x="234950" y="2797175"/>
                  <a:pt x="235862" y="2782667"/>
                  <a:pt x="228600" y="2771775"/>
                </a:cubicBezTo>
                <a:cubicBezTo>
                  <a:pt x="207728" y="2740467"/>
                  <a:pt x="209884" y="2749131"/>
                  <a:pt x="200025" y="2714625"/>
                </a:cubicBezTo>
                <a:cubicBezTo>
                  <a:pt x="196429" y="2702039"/>
                  <a:pt x="192842" y="2689405"/>
                  <a:pt x="190500" y="2676525"/>
                </a:cubicBezTo>
                <a:cubicBezTo>
                  <a:pt x="186484" y="2654437"/>
                  <a:pt x="186882" y="2631511"/>
                  <a:pt x="180975" y="2609851"/>
                </a:cubicBezTo>
                <a:cubicBezTo>
                  <a:pt x="177239" y="2596151"/>
                  <a:pt x="168275" y="2584451"/>
                  <a:pt x="161925" y="2571751"/>
                </a:cubicBezTo>
                <a:cubicBezTo>
                  <a:pt x="158750" y="2543175"/>
                  <a:pt x="156772" y="2514443"/>
                  <a:pt x="152400" y="2486025"/>
                </a:cubicBezTo>
                <a:cubicBezTo>
                  <a:pt x="150409" y="2473087"/>
                  <a:pt x="144866" y="2460865"/>
                  <a:pt x="142875" y="2447925"/>
                </a:cubicBezTo>
                <a:cubicBezTo>
                  <a:pt x="138503" y="2419509"/>
                  <a:pt x="139815" y="2390215"/>
                  <a:pt x="133350" y="2362201"/>
                </a:cubicBezTo>
                <a:cubicBezTo>
                  <a:pt x="130157" y="2348365"/>
                  <a:pt x="119573" y="2337283"/>
                  <a:pt x="114300" y="2324101"/>
                </a:cubicBezTo>
                <a:cubicBezTo>
                  <a:pt x="106842" y="2305457"/>
                  <a:pt x="101600" y="2286001"/>
                  <a:pt x="95250" y="2266951"/>
                </a:cubicBezTo>
                <a:lnTo>
                  <a:pt x="85725" y="2238375"/>
                </a:lnTo>
                <a:cubicBezTo>
                  <a:pt x="82550" y="2228851"/>
                  <a:pt x="78635" y="2219541"/>
                  <a:pt x="76200" y="2209801"/>
                </a:cubicBezTo>
                <a:cubicBezTo>
                  <a:pt x="73025" y="2197101"/>
                  <a:pt x="70437" y="2184239"/>
                  <a:pt x="66675" y="2171701"/>
                </a:cubicBezTo>
                <a:cubicBezTo>
                  <a:pt x="60905" y="2152467"/>
                  <a:pt x="52495" y="2134031"/>
                  <a:pt x="47625" y="2114551"/>
                </a:cubicBezTo>
                <a:cubicBezTo>
                  <a:pt x="44450" y="2101851"/>
                  <a:pt x="41862" y="2088989"/>
                  <a:pt x="38100" y="2076450"/>
                </a:cubicBezTo>
                <a:cubicBezTo>
                  <a:pt x="32330" y="2057216"/>
                  <a:pt x="19050" y="2019300"/>
                  <a:pt x="19050" y="2019300"/>
                </a:cubicBezTo>
                <a:cubicBezTo>
                  <a:pt x="15875" y="1984375"/>
                  <a:pt x="13398" y="1949380"/>
                  <a:pt x="9525" y="1914525"/>
                </a:cubicBezTo>
                <a:cubicBezTo>
                  <a:pt x="7046" y="1892212"/>
                  <a:pt x="0" y="1870301"/>
                  <a:pt x="0" y="1847850"/>
                </a:cubicBezTo>
                <a:cubicBezTo>
                  <a:pt x="0" y="1777928"/>
                  <a:pt x="7115" y="1708181"/>
                  <a:pt x="9525" y="1638300"/>
                </a:cubicBezTo>
                <a:cubicBezTo>
                  <a:pt x="13466" y="1524024"/>
                  <a:pt x="13340" y="1409601"/>
                  <a:pt x="19050" y="1295400"/>
                </a:cubicBezTo>
                <a:cubicBezTo>
                  <a:pt x="19704" y="1282325"/>
                  <a:pt x="26163" y="1270167"/>
                  <a:pt x="28575" y="1257300"/>
                </a:cubicBezTo>
                <a:cubicBezTo>
                  <a:pt x="35693" y="1219336"/>
                  <a:pt x="35411" y="1179643"/>
                  <a:pt x="47625" y="1143000"/>
                </a:cubicBezTo>
                <a:cubicBezTo>
                  <a:pt x="53975" y="1123950"/>
                  <a:pt x="63374" y="1105657"/>
                  <a:pt x="66675" y="1085850"/>
                </a:cubicBezTo>
                <a:cubicBezTo>
                  <a:pt x="77851" y="1018796"/>
                  <a:pt x="70093" y="1047022"/>
                  <a:pt x="85725" y="1000125"/>
                </a:cubicBezTo>
                <a:cubicBezTo>
                  <a:pt x="82550" y="936625"/>
                  <a:pt x="76200" y="873204"/>
                  <a:pt x="76200" y="809625"/>
                </a:cubicBezTo>
                <a:cubicBezTo>
                  <a:pt x="76200" y="760286"/>
                  <a:pt x="82428" y="721151"/>
                  <a:pt x="95250" y="676275"/>
                </a:cubicBezTo>
                <a:cubicBezTo>
                  <a:pt x="98008" y="666621"/>
                  <a:pt x="101600" y="657225"/>
                  <a:pt x="104775" y="647700"/>
                </a:cubicBezTo>
                <a:cubicBezTo>
                  <a:pt x="94246" y="573997"/>
                  <a:pt x="79375" y="576262"/>
                  <a:pt x="85725" y="552450"/>
                </a:cubicBezTo>
                <a:close/>
              </a:path>
            </a:pathLst>
          </a:custGeom>
          <a:solidFill>
            <a:srgbClr val="FFFFFF"/>
          </a:solidFill>
          <a:ln w="85725">
            <a:solidFill>
              <a:srgbClr val="17375E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nl-NL"/>
          </a:p>
        </p:txBody>
      </p:sp>
      <p:sp>
        <p:nvSpPr>
          <p:cNvPr id="10245" name="Tekstvak 8">
            <a:extLst>
              <a:ext uri="{FF2B5EF4-FFF2-40B4-BE49-F238E27FC236}">
                <a16:creationId xmlns:a16="http://schemas.microsoft.com/office/drawing/2014/main" id="{A2F48D30-B87B-45F6-9E9F-CC3BCB8B5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484313"/>
            <a:ext cx="53292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En wist je al</a:t>
            </a:r>
          </a:p>
          <a:p>
            <a:pPr algn="ctr" eaLnBrk="1" hangingPunct="1"/>
            <a:r>
              <a:rPr lang="nl-NL" altLang="nl-NL" sz="4000">
                <a:solidFill>
                  <a:srgbClr val="17375E"/>
                </a:solidFill>
                <a:latin typeface="Arial Narrow" panose="020B0606020202030204" pitchFamily="34" charset="0"/>
              </a:rPr>
              <a:t>veel over geld?</a:t>
            </a:r>
          </a:p>
          <a:p>
            <a:pPr algn="ctr" eaLnBrk="1" hangingPunct="1"/>
            <a:endParaRPr lang="nl-NL" altLang="nl-NL" sz="2400">
              <a:solidFill>
                <a:srgbClr val="17375E"/>
              </a:solidFill>
              <a:latin typeface="Ravie" panose="04040805050809020602" pitchFamily="82" charset="0"/>
            </a:endParaRPr>
          </a:p>
          <a:p>
            <a:pPr algn="ctr" eaLnBrk="1" hangingPunct="1"/>
            <a:r>
              <a:rPr lang="nl-NL" altLang="nl-NL" sz="3600">
                <a:solidFill>
                  <a:srgbClr val="17375E"/>
                </a:solidFill>
                <a:latin typeface="Ravie" panose="04040805050809020602" pitchFamily="82" charset="0"/>
              </a:rPr>
              <a:t>Nu de juiste antwoorden.</a:t>
            </a:r>
          </a:p>
        </p:txBody>
      </p:sp>
      <p:pic>
        <p:nvPicPr>
          <p:cNvPr id="10246" name="Afbeelding 9" descr="spaarvarken bril.jpg">
            <a:extLst>
              <a:ext uri="{FF2B5EF4-FFF2-40B4-BE49-F238E27FC236}">
                <a16:creationId xmlns:a16="http://schemas.microsoft.com/office/drawing/2014/main" id="{6206411F-1D7C-4B87-AB9B-5EE5A60C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76700"/>
            <a:ext cx="1849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7">
            <a:extLst>
              <a:ext uri="{FF2B5EF4-FFF2-40B4-BE49-F238E27FC236}">
                <a16:creationId xmlns:a16="http://schemas.microsoft.com/office/drawing/2014/main" id="{86CEF144-EE3B-41FD-9615-5F55D6B8792B}"/>
              </a:ext>
            </a:extLst>
          </p:cNvPr>
          <p:cNvSpPr/>
          <p:nvPr/>
        </p:nvSpPr>
        <p:spPr>
          <a:xfrm>
            <a:off x="1835150" y="836613"/>
            <a:ext cx="5689600" cy="4248150"/>
          </a:xfrm>
          <a:custGeom>
            <a:avLst>
              <a:gd name="f0" fmla="val -643"/>
              <a:gd name="f1" fmla="val 1689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val f8"/>
              <a:gd name="f21" fmla="val f9"/>
              <a:gd name="f22" fmla="*/ f10 1 180"/>
              <a:gd name="f23" fmla="+- f13 0 f12"/>
              <a:gd name="f24" fmla="pin -2147483647 f0 2147483647"/>
              <a:gd name="f25" fmla="pin -2147483647 f1 2147483647"/>
              <a:gd name="f26" fmla="*/ f15 f3 1"/>
              <a:gd name="f27" fmla="*/ f16 f3 1"/>
              <a:gd name="f28" fmla="*/ f17 f3 1"/>
              <a:gd name="f29" fmla="+- f21 0 f20"/>
              <a:gd name="f30" fmla="val f24"/>
              <a:gd name="f31" fmla="val f25"/>
              <a:gd name="f32" fmla="*/ f23 1 2"/>
              <a:gd name="f33" fmla="*/ f24 f18 1"/>
              <a:gd name="f34" fmla="*/ f25 f19 1"/>
              <a:gd name="f35" fmla="*/ f26 1 f5"/>
              <a:gd name="f36" fmla="*/ f27 1 f5"/>
              <a:gd name="f37" fmla="*/ f28 1 f5"/>
              <a:gd name="f38" fmla="*/ f29 1 21600"/>
              <a:gd name="f39" fmla="+- f30 0 10800"/>
              <a:gd name="f40" fmla="+- f31 0 10800"/>
              <a:gd name="f41" fmla="+- f12 f32 0"/>
              <a:gd name="f42" fmla="*/ f32 f32 1"/>
              <a:gd name="f43" fmla="+- f35 0 f4"/>
              <a:gd name="f44" fmla="+- f36 0 f4"/>
              <a:gd name="f45" fmla="+- f37 0 f4"/>
              <a:gd name="f46" fmla="*/ 3200 f38 1"/>
              <a:gd name="f47" fmla="*/ 18400 f38 1"/>
              <a:gd name="f48" fmla="*/ 3160 f38 1"/>
              <a:gd name="f49" fmla="*/ 18440 f38 1"/>
              <a:gd name="f50" fmla="*/ f39 f39 1"/>
              <a:gd name="f51" fmla="*/ f40 f40 1"/>
              <a:gd name="f52" fmla="+- 0 0 f40"/>
              <a:gd name="f53" fmla="+- 0 0 f39"/>
              <a:gd name="f54" fmla="+- f50 f51 0"/>
              <a:gd name="f55" fmla="+- 0 0 f52"/>
              <a:gd name="f56" fmla="+- 0 0 f53"/>
              <a:gd name="f57" fmla="*/ f48 1 f38"/>
              <a:gd name="f58" fmla="*/ f49 1 f38"/>
              <a:gd name="f59" fmla="*/ f46 1 f38"/>
              <a:gd name="f60" fmla="*/ f47 1 f38"/>
              <a:gd name="f61" fmla="+- 0 0 f55"/>
              <a:gd name="f62" fmla="+- 0 0 f56"/>
              <a:gd name="f63" fmla="sqrt f54"/>
              <a:gd name="f64" fmla="*/ f59 f18 1"/>
              <a:gd name="f65" fmla="*/ f60 f18 1"/>
              <a:gd name="f66" fmla="*/ f60 f19 1"/>
              <a:gd name="f67" fmla="*/ f59 f19 1"/>
              <a:gd name="f68" fmla="*/ f57 f18 1"/>
              <a:gd name="f69" fmla="*/ f57 f19 1"/>
              <a:gd name="f70" fmla="*/ f58 f19 1"/>
              <a:gd name="f71" fmla="*/ f58 f18 1"/>
              <a:gd name="f72" fmla="at2 f61 f62"/>
              <a:gd name="f73" fmla="+- f63 0 10800"/>
              <a:gd name="f74" fmla="+- f72 f4 0"/>
              <a:gd name="f75" fmla="*/ f74 f10 1"/>
              <a:gd name="f76" fmla="*/ f75 1 f3"/>
              <a:gd name="f77" fmla="+- 0 0 f76"/>
              <a:gd name="f78" fmla="val f77"/>
              <a:gd name="f79" fmla="+- 0 0 f78"/>
              <a:gd name="f80" fmla="*/ f79 f3 1"/>
              <a:gd name="f81" fmla="*/ f80 1 f10"/>
              <a:gd name="f82" fmla="+- f81 0 f4"/>
              <a:gd name="f83" fmla="*/ f81 f10 1"/>
              <a:gd name="f84" fmla="*/ f83 1 f3"/>
              <a:gd name="f85" fmla="+- f82 f4 0"/>
              <a:gd name="f86" fmla="+- 0 0 f84"/>
              <a:gd name="f87" fmla="*/ f85 f10 1"/>
              <a:gd name="f88" fmla="*/ f86 1 f22"/>
              <a:gd name="f89" fmla="*/ f87 1 f3"/>
              <a:gd name="f90" fmla="+- f88 0 10"/>
              <a:gd name="f91" fmla="+- f88 10 0"/>
              <a:gd name="f92" fmla="+- 0 0 f89"/>
              <a:gd name="f93" fmla="*/ f90 f22 1"/>
              <a:gd name="f94" fmla="*/ f91 f22 1"/>
              <a:gd name="f95" fmla="+- 0 0 f92"/>
              <a:gd name="f96" fmla="+- 0 0 f93"/>
              <a:gd name="f97" fmla="+- 0 0 f94"/>
              <a:gd name="f98" fmla="*/ f95 f3 1"/>
              <a:gd name="f99" fmla="*/ f96 f3 1"/>
              <a:gd name="f100" fmla="*/ f97 f3 1"/>
              <a:gd name="f101" fmla="*/ f98 1 f10"/>
              <a:gd name="f102" fmla="*/ f99 1 f10"/>
              <a:gd name="f103" fmla="*/ f100 1 f10"/>
              <a:gd name="f104" fmla="+- f101 0 f4"/>
              <a:gd name="f105" fmla="sin 1 f104"/>
              <a:gd name="f106" fmla="cos 1 f104"/>
              <a:gd name="f107" fmla="+- f102 0 f4"/>
              <a:gd name="f108" fmla="+- f103 0 f4"/>
              <a:gd name="f109" fmla="+- 0 0 f105"/>
              <a:gd name="f110" fmla="+- 0 0 f106"/>
              <a:gd name="f111" fmla="+- f107 f4 0"/>
              <a:gd name="f112" fmla="+- f108 f4 0"/>
              <a:gd name="f113" fmla="+- 0 0 f109"/>
              <a:gd name="f114" fmla="+- 0 0 f110"/>
              <a:gd name="f115" fmla="*/ f111 f10 1"/>
              <a:gd name="f116" fmla="*/ f112 f10 1"/>
              <a:gd name="f117" fmla="val f113"/>
              <a:gd name="f118" fmla="val f114"/>
              <a:gd name="f119" fmla="*/ f115 1 f3"/>
              <a:gd name="f120" fmla="*/ f116 1 f3"/>
              <a:gd name="f121" fmla="+- 0 0 f117"/>
              <a:gd name="f122" fmla="+- 0 0 f118"/>
              <a:gd name="f123" fmla="+- 0 0 f119"/>
              <a:gd name="f124" fmla="+- 0 0 f120"/>
              <a:gd name="f125" fmla="+- 0 0 f123"/>
              <a:gd name="f126" fmla="+- 0 0 f124"/>
              <a:gd name="f127" fmla="*/ 10800 f121 1"/>
              <a:gd name="f128" fmla="*/ 10800 f122 1"/>
              <a:gd name="f129" fmla="*/ f125 f3 1"/>
              <a:gd name="f130" fmla="*/ f126 f3 1"/>
              <a:gd name="f131" fmla="+- f127 10800 0"/>
              <a:gd name="f132" fmla="+- f128 10800 0"/>
              <a:gd name="f133" fmla="*/ f129 1 f10"/>
              <a:gd name="f134" fmla="*/ f130 1 f10"/>
              <a:gd name="f135" fmla="?: f73 f30 f131"/>
              <a:gd name="f136" fmla="?: f73 f31 f132"/>
              <a:gd name="f137" fmla="+- f133 0 f4"/>
              <a:gd name="f138" fmla="+- f134 0 f4"/>
              <a:gd name="f139" fmla="*/ f135 f18 1"/>
              <a:gd name="f140" fmla="*/ f136 f19 1"/>
              <a:gd name="f141" fmla="sin 1 f137"/>
              <a:gd name="f142" fmla="cos 1 f137"/>
              <a:gd name="f143" fmla="sin 1 f138"/>
              <a:gd name="f144" fmla="cos 1 f138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+- 0 0 f147"/>
              <a:gd name="f152" fmla="+- 0 0 f148"/>
              <a:gd name="f153" fmla="val f149"/>
              <a:gd name="f154" fmla="val f150"/>
              <a:gd name="f155" fmla="val f151"/>
              <a:gd name="f156" fmla="val f152"/>
              <a:gd name="f157" fmla="+- 0 0 f153"/>
              <a:gd name="f158" fmla="+- 0 0 f154"/>
              <a:gd name="f159" fmla="+- 0 0 f155"/>
              <a:gd name="f160" fmla="+- 0 0 f156"/>
              <a:gd name="f161" fmla="*/ 10800 f157 1"/>
              <a:gd name="f162" fmla="*/ 10800 f158 1"/>
              <a:gd name="f163" fmla="*/ 10800 f159 1"/>
              <a:gd name="f164" fmla="*/ 10800 f160 1"/>
              <a:gd name="f165" fmla="+- f161 10800 0"/>
              <a:gd name="f166" fmla="+- f162 10800 0"/>
              <a:gd name="f167" fmla="+- f163 10800 0"/>
              <a:gd name="f168" fmla="+- f164 10800 0"/>
              <a:gd name="f169" fmla="+- f167 0 f41"/>
              <a:gd name="f170" fmla="+- f168 0 f41"/>
              <a:gd name="f171" fmla="+- f165 0 f41"/>
              <a:gd name="f172" fmla="+- f166 0 f41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+- 0 0 f175"/>
              <a:gd name="f180" fmla="+- 0 0 f176"/>
              <a:gd name="f181" fmla="at2 f177 f178"/>
              <a:gd name="f182" fmla="at2 f179 f180"/>
              <a:gd name="f183" fmla="+- f181 f4 0"/>
              <a:gd name="f184" fmla="+- f182 f4 0"/>
              <a:gd name="f185" fmla="*/ f183 f10 1"/>
              <a:gd name="f186" fmla="*/ f184 f10 1"/>
              <a:gd name="f187" fmla="*/ f185 1 f3"/>
              <a:gd name="f188" fmla="*/ f186 1 f3"/>
              <a:gd name="f189" fmla="+- 0 0 f187"/>
              <a:gd name="f190" fmla="+- 0 0 f188"/>
              <a:gd name="f191" fmla="val f189"/>
              <a:gd name="f192" fmla="val f190"/>
              <a:gd name="f193" fmla="+- 0 0 f191"/>
              <a:gd name="f194" fmla="+- 0 0 f192"/>
              <a:gd name="f195" fmla="*/ f193 f3 1"/>
              <a:gd name="f196" fmla="*/ f194 f3 1"/>
              <a:gd name="f197" fmla="*/ f195 1 f10"/>
              <a:gd name="f198" fmla="*/ f196 1 f10"/>
              <a:gd name="f199" fmla="+- f197 0 f4"/>
              <a:gd name="f200" fmla="+- f198 0 f4"/>
              <a:gd name="f201" fmla="+- f199 f4 0"/>
              <a:gd name="f202" fmla="+- f200 0 f199"/>
              <a:gd name="f203" fmla="*/ f201 f10 1"/>
              <a:gd name="f204" fmla="+- f202 f2 0"/>
              <a:gd name="f205" fmla="*/ f203 1 f3"/>
              <a:gd name="f206" fmla="?: f202 f202 f204"/>
              <a:gd name="f207" fmla="+- 0 0 f205"/>
              <a:gd name="f208" fmla="+- 0 0 f207"/>
              <a:gd name="f209" fmla="*/ f208 f3 1"/>
              <a:gd name="f210" fmla="*/ f209 1 f10"/>
              <a:gd name="f211" fmla="+- f210 0 f4"/>
              <a:gd name="f212" fmla="cos 1 f211"/>
              <a:gd name="f213" fmla="sin 1 f211"/>
              <a:gd name="f214" fmla="+- 0 0 f212"/>
              <a:gd name="f215" fmla="+- 0 0 f213"/>
              <a:gd name="f216" fmla="+- 0 0 f214"/>
              <a:gd name="f217" fmla="+- 0 0 f215"/>
              <a:gd name="f218" fmla="val f216"/>
              <a:gd name="f219" fmla="val f217"/>
              <a:gd name="f220" fmla="+- 0 0 f218"/>
              <a:gd name="f221" fmla="+- 0 0 f219"/>
              <a:gd name="f222" fmla="*/ f32 f220 1"/>
              <a:gd name="f223" fmla="*/ f32 f221 1"/>
              <a:gd name="f224" fmla="*/ f222 f222 1"/>
              <a:gd name="f225" fmla="*/ f223 f223 1"/>
              <a:gd name="f226" fmla="+- f224 f225 0"/>
              <a:gd name="f227" fmla="sqrt f226"/>
              <a:gd name="f228" fmla="*/ f42 1 f227"/>
              <a:gd name="f229" fmla="*/ f220 f228 1"/>
              <a:gd name="f230" fmla="*/ f221 f228 1"/>
              <a:gd name="f231" fmla="+- f41 0 f229"/>
              <a:gd name="f232" fmla="+- f41 0 f230"/>
            </a:gdLst>
            <a:ahLst>
              <a:ahXY gdRefX="f0" minX="f14" maxX="f11" gdRefY="f1" minY="f14" maxY="f11">
                <a:pos x="f33" y="f3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4">
                <a:pos x="f68" y="f70"/>
              </a:cxn>
              <a:cxn ang="f44">
                <a:pos x="f71" y="f70"/>
              </a:cxn>
              <a:cxn ang="f43">
                <a:pos x="f71" y="f69"/>
              </a:cxn>
              <a:cxn ang="f45">
                <a:pos x="f139" y="f140"/>
              </a:cxn>
            </a:cxnLst>
            <a:rect l="f64" t="f67" r="f65" b="f66"/>
            <a:pathLst>
              <a:path w="21600" h="21600">
                <a:moveTo>
                  <a:pt x="f231" y="f232"/>
                </a:moveTo>
                <a:arcTo wR="f32" hR="f32" stAng="f199" swAng="f206"/>
                <a:lnTo>
                  <a:pt x="f135" y="f136"/>
                </a:lnTo>
                <a:close/>
              </a:path>
            </a:pathLst>
          </a:custGeom>
          <a:noFill/>
          <a:ln w="25402">
            <a:solidFill>
              <a:srgbClr val="17375E"/>
            </a:solidFill>
            <a:prstDash val="solid"/>
          </a:ln>
          <a:effectLst>
            <a:outerShdw dist="38096" dir="2700000" algn="tl">
              <a:srgbClr val="17375E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86DC46A-B9BB-4419-ACA0-D5375292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046788"/>
            <a:ext cx="145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9666</TotalTime>
  <Words>1610</Words>
  <Application>Microsoft Office PowerPoint</Application>
  <PresentationFormat>Diavoorstelling (4:3)</PresentationFormat>
  <Paragraphs>220</Paragraphs>
  <Slides>62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62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Ravie</vt:lpstr>
      <vt:lpstr>Office 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Annelou van Noort</dc:creator>
  <cp:lastModifiedBy>Annelou van Noort</cp:lastModifiedBy>
  <cp:revision>160</cp:revision>
  <dcterms:created xsi:type="dcterms:W3CDTF">2011-08-28T04:32:41Z</dcterms:created>
  <dcterms:modified xsi:type="dcterms:W3CDTF">2022-03-15T18:48:36Z</dcterms:modified>
</cp:coreProperties>
</file>