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9"/>
    <p:sldMasterId id="2147483672" r:id="rId20"/>
  </p:sldMasterIdLst>
  <p:notesMasterIdLst>
    <p:notesMasterId r:id="rId36"/>
  </p:notesMasterIdLst>
  <p:handoutMasterIdLst>
    <p:handoutMasterId r:id="rId37"/>
  </p:handoutMasterIdLst>
  <p:sldIdLst>
    <p:sldId id="550" r:id="rId21"/>
    <p:sldId id="713" r:id="rId22"/>
    <p:sldId id="705" r:id="rId23"/>
    <p:sldId id="540" r:id="rId24"/>
    <p:sldId id="708" r:id="rId25"/>
    <p:sldId id="709" r:id="rId26"/>
    <p:sldId id="729" r:id="rId27"/>
    <p:sldId id="716" r:id="rId28"/>
    <p:sldId id="688" r:id="rId29"/>
    <p:sldId id="731" r:id="rId30"/>
    <p:sldId id="719" r:id="rId31"/>
    <p:sldId id="722" r:id="rId32"/>
    <p:sldId id="727" r:id="rId33"/>
    <p:sldId id="714" r:id="rId34"/>
    <p:sldId id="728" r:id="rId35"/>
  </p:sldIdLst>
  <p:sldSz cx="12192000" cy="6858000"/>
  <p:notesSz cx="6797675" cy="9872663"/>
  <p:custDataLst>
    <p:tags r:id="rId38"/>
  </p:custDataLst>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E96067-5F8C-6ADC-26FE-CCF683F1D494}" name="Seure, B.N. (Bart) (TP_ATP)" initials="SB((" userId="S::B.N.Seure@dnb.nl::db1aba32-fb54-4b5a-a075-10604d7425fe" providerId="AD"/>
  <p188:author id="{4F7FD1AE-6A15-5AD7-921C-097B4A4CEF5F}" name="Groot, Anne de" initials="GAd" userId="S::Anne.Groot@afm.nl::fd26f6bc-72fc-42a1-810b-8190107a6941" providerId="AD"/>
  <p188:author id="{3D65ADEA-4196-B9A2-C33B-5A0B5DBF71C4}" name="Stuitje, Gwendolyn" initials="SG" userId="S::Gwendolyn.Stuitje@afm.nl::bcf635ee-ad2a-4b45-ba72-401ff733d5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uitje, Gwendolyn" initials="SG" lastIdx="4" clrIdx="0">
    <p:extLst>
      <p:ext uri="{19B8F6BF-5375-455C-9EA6-DF929625EA0E}">
        <p15:presenceInfo xmlns:p15="http://schemas.microsoft.com/office/powerpoint/2012/main" userId="S::Gwendolyn.Stuitje@afm.nl::bcf635ee-ad2a-4b45-ba72-401ff733d581" providerId="AD"/>
      </p:ext>
    </p:extLst>
  </p:cmAuthor>
  <p:cmAuthor id="2" name="Groot, Anne de" initials="GAd" lastIdx="14" clrIdx="1">
    <p:extLst>
      <p:ext uri="{19B8F6BF-5375-455C-9EA6-DF929625EA0E}">
        <p15:presenceInfo xmlns:p15="http://schemas.microsoft.com/office/powerpoint/2012/main" userId="S::Anne.Groot@afm.nl::fd26f6bc-72fc-42a1-810b-8190107a6941" providerId="AD"/>
      </p:ext>
    </p:extLst>
  </p:cmAuthor>
  <p:cmAuthor id="3" name="Steen, Laura van" initials="SLv" lastIdx="2" clrIdx="2">
    <p:extLst>
      <p:ext uri="{19B8F6BF-5375-455C-9EA6-DF929625EA0E}">
        <p15:presenceInfo xmlns:p15="http://schemas.microsoft.com/office/powerpoint/2012/main" userId="S::Laura.van.Steen@afm.nl::55e00d99-e5d4-48f1-af03-61bcefa5df83" providerId="AD"/>
      </p:ext>
    </p:extLst>
  </p:cmAuthor>
  <p:cmAuthor id="4" name="Keijzer, Duncan" initials="KD" lastIdx="13" clrIdx="3">
    <p:extLst>
      <p:ext uri="{19B8F6BF-5375-455C-9EA6-DF929625EA0E}">
        <p15:presenceInfo xmlns:p15="http://schemas.microsoft.com/office/powerpoint/2012/main" userId="S::Duncan.Keijzer@afm.nl::e3c79bb7-83c3-4733-9728-96bb0e6823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000"/>
    <a:srgbClr val="F9DB0D"/>
    <a:srgbClr val="DA005D"/>
    <a:srgbClr val="5ED2B6"/>
    <a:srgbClr val="000000"/>
    <a:srgbClr val="C5E5F6"/>
    <a:srgbClr val="DAD1E2"/>
    <a:srgbClr val="453076"/>
    <a:srgbClr val="F7F7F7"/>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9B32C-2E1C-4B60-AE55-728A4A70D4D8}" v="17" dt="2023-07-10T11:17:55.004"/>
    <p1510:client id="{700F80A1-A6A8-40D2-BC2D-D100AFA7A85C}" v="1" dt="2023-07-10T11:12:41.621"/>
  </p1510:revLst>
</p1510:revInfo>
</file>

<file path=ppt/tableStyles.xml><?xml version="1.0" encoding="utf-8"?>
<a:tblStyleLst xmlns:a="http://schemas.openxmlformats.org/drawingml/2006/main" def="{1845A7F6-EC5A-4F11-AC8E-583B8991D582}">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45A7F6-EC5A-4F11-AC8E-583B8991D582}" styleName="Tabel opgemaakt AFM">
    <a:wholeTbl>
      <a:tcTxStyle>
        <a:font>
          <a:latin typeface="calibri"/>
          <a:ea typeface="calibri"/>
          <a:cs typeface="calibri"/>
        </a:font>
        <a:srgbClr val="000000"/>
      </a:tcTxStyle>
      <a:tcStyle>
        <a:tcBdr>
          <a:left>
            <a:ln>
              <a:noFill/>
            </a:ln>
          </a:left>
          <a:right>
            <a:ln>
              <a:noFill/>
            </a:ln>
          </a:right>
          <a:top>
            <a:ln>
              <a:noFill/>
            </a:ln>
          </a:top>
          <a:bottom>
            <a:ln w="6350" cmpd="sng">
              <a:solidFill>
                <a:srgbClr val="000000"/>
              </a:solidFill>
            </a:ln>
          </a:bottom>
          <a:insideH>
            <a:ln w="6350" cmpd="sng">
              <a:solidFill>
                <a:srgbClr val="000000"/>
              </a:solidFill>
            </a:ln>
          </a:insideH>
          <a:insideV>
            <a:ln w="6350" cmpd="sng">
              <a:solidFill>
                <a:srgbClr val="000000"/>
              </a:solidFill>
            </a:ln>
          </a:insideV>
        </a:tcBdr>
        <a:fill>
          <a:noFill/>
        </a:fill>
      </a:tcStyle>
    </a:wholeTbl>
    <a:firstRow>
      <a:tcTxStyle b="on">
        <a:srgbClr val="45156C"/>
      </a:tcTxStyle>
      <a:tcStyle>
        <a:tcBdr>
          <a:left>
            <a:ln w="12700" cmpd="sng">
              <a:solidFill>
                <a:srgbClr val="DAD1E2"/>
              </a:solidFill>
            </a:ln>
          </a:left>
          <a:right>
            <a:ln w="12700" cmpd="sng">
              <a:solidFill>
                <a:srgbClr val="DAD1E2"/>
              </a:solidFill>
            </a:ln>
          </a:right>
          <a:top>
            <a:ln w="12700" cmpd="sng">
              <a:solidFill>
                <a:srgbClr val="DAD1E2"/>
              </a:solidFill>
            </a:ln>
          </a:top>
          <a:bottom>
            <a:ln w="12700" cmpd="sng">
              <a:solidFill>
                <a:srgbClr val="DAD1E2"/>
              </a:solidFill>
            </a:ln>
          </a:bottom>
          <a:insideH>
            <a:ln w="12700" cmpd="sng">
              <a:solidFill>
                <a:srgbClr val="DAD1E2"/>
              </a:solidFill>
            </a:ln>
          </a:insideH>
          <a:insideV>
            <a:ln w="12700" cmpd="sng">
              <a:solidFill>
                <a:srgbClr val="DAD1E2"/>
              </a:solidFill>
            </a:ln>
          </a:insideV>
        </a:tcBdr>
        <a:fill>
          <a:solidFill>
            <a:srgbClr val="DAD1E2"/>
          </a:solidFill>
        </a:fill>
      </a:tcStyle>
    </a:firstRow>
    <a:extLst>
      <a:ext uri="http://www.joulesunlimited.com/pptTableStyle"/>
    </a:extLst>
  </a:tblStyle>
  <a:tblStyle styleId="{7995A6B3-3A3E-47EC-BC6D-D8F4A8988B79}" styleName="Tabel opgemaakt blauw AFM">
    <a:wholeTbl>
      <a:tcTxStyle b="off" i="off">
        <a:font>
          <a:latin typeface="Calibri"/>
          <a:ea typeface="Calibri"/>
          <a:cs typeface="Calibri"/>
        </a:font>
        <a:srgbClr val="000000"/>
      </a:tcTxStyle>
      <a:tcStyle>
        <a:tcBdr>
          <a:left>
            <a:ln>
              <a:noFill/>
            </a:ln>
          </a:left>
          <a:right>
            <a:ln>
              <a:noFill/>
            </a:ln>
          </a:right>
          <a:top>
            <a:ln>
              <a:noFill/>
            </a:ln>
          </a:top>
          <a:bottom>
            <a:ln w="6350" cmpd="sng">
              <a:solidFill>
                <a:srgbClr val="000000"/>
              </a:solidFill>
            </a:ln>
          </a:bottom>
          <a:insideH>
            <a:ln w="6350" cmpd="sng">
              <a:solidFill>
                <a:srgbClr val="000000"/>
              </a:solidFill>
            </a:ln>
          </a:insideH>
          <a:insideV>
            <a:ln w="6350" cmpd="sng">
              <a:solidFill>
                <a:srgbClr val="000000"/>
              </a:solidFill>
            </a:ln>
          </a:insideV>
        </a:tcBdr>
      </a:tcStyle>
    </a:wholeTbl>
    <a:lastRow>
      <a:tcTxStyle b="on"/>
      <a:tcStyle>
        <a:tcBdr/>
      </a:tcStyle>
    </a:lastRow>
    <a:firstRow>
      <a:tcTxStyle b="on">
        <a:srgbClr val="45156C"/>
      </a:tcTxStyle>
      <a:tcStyle>
        <a:tcBdr>
          <a:left>
            <a:ln w="6350" cmpd="sng">
              <a:solidFill>
                <a:srgbClr val="C5E5F6"/>
              </a:solidFill>
            </a:ln>
          </a:left>
          <a:right>
            <a:ln w="6350" cmpd="sng">
              <a:solidFill>
                <a:srgbClr val="C5E5F6"/>
              </a:solidFill>
            </a:ln>
          </a:right>
          <a:top>
            <a:ln w="6350" cmpd="sng">
              <a:solidFill>
                <a:srgbClr val="C5E5F6"/>
              </a:solidFill>
            </a:ln>
          </a:top>
          <a:bottom>
            <a:ln w="6350" cmpd="sng">
              <a:solidFill>
                <a:srgbClr val="C5E5F6"/>
              </a:solidFill>
            </a:ln>
          </a:bottom>
          <a:insideH>
            <a:ln w="6350" cmpd="sng">
              <a:solidFill>
                <a:srgbClr val="C5E5F6"/>
              </a:solidFill>
            </a:ln>
          </a:insideH>
          <a:insideV>
            <a:ln w="6350" cmpd="sng">
              <a:solidFill>
                <a:srgbClr val="C5E5F6"/>
              </a:solidFill>
            </a:ln>
          </a:insideV>
        </a:tcBdr>
        <a:fill>
          <a:solidFill>
            <a:srgbClr val="C5E5F6"/>
          </a:solidFill>
        </a:fill>
      </a:tcStyle>
    </a:firstRow>
    <a:extLst>
      <a:ext uri="http://www.joulesunlimited.com/pptTableStyle"/>
    </a:extLst>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2244" autoAdjust="0"/>
  </p:normalViewPr>
  <p:slideViewPr>
    <p:cSldViewPr snapToGrid="0">
      <p:cViewPr varScale="1">
        <p:scale>
          <a:sx n="48" d="100"/>
          <a:sy n="48" d="100"/>
        </p:scale>
        <p:origin x="38" y="998"/>
      </p:cViewPr>
      <p:guideLst/>
    </p:cSldViewPr>
  </p:slideViewPr>
  <p:notesTextViewPr>
    <p:cViewPr>
      <p:scale>
        <a:sx n="1" d="1"/>
        <a:sy n="1" d="1"/>
      </p:scale>
      <p:origin x="0" y="0"/>
    </p:cViewPr>
  </p:notesText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6.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tags" Target="tags/tag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Master" Target="slideMasters/slideMaster2.xml"/><Relationship Id="rId29" Type="http://schemas.openxmlformats.org/officeDocument/2006/relationships/slide" Target="slides/slide9.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handoutMaster" Target="handoutMasters/handout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slideMaster" Target="slideMasters/slideMaster1.xml"/><Relationship Id="rId31" Type="http://schemas.openxmlformats.org/officeDocument/2006/relationships/slide" Target="slides/slide11.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itje, Gwendolyn" userId="bcf635ee-ad2a-4b45-ba72-401ff733d581" providerId="ADAL" clId="{629AF2A7-6D71-4EEE-A179-BE9DE6D84658}"/>
    <pc:docChg chg="modSld">
      <pc:chgData name="Stuitje, Gwendolyn" userId="bcf635ee-ad2a-4b45-ba72-401ff733d581" providerId="ADAL" clId="{629AF2A7-6D71-4EEE-A179-BE9DE6D84658}" dt="2023-07-10T11:06:47.674" v="0" actId="20577"/>
      <pc:docMkLst>
        <pc:docMk/>
      </pc:docMkLst>
      <pc:sldChg chg="modSp mod">
        <pc:chgData name="Stuitje, Gwendolyn" userId="bcf635ee-ad2a-4b45-ba72-401ff733d581" providerId="ADAL" clId="{629AF2A7-6D71-4EEE-A179-BE9DE6D84658}" dt="2023-07-10T11:06:47.674" v="0" actId="20577"/>
        <pc:sldMkLst>
          <pc:docMk/>
          <pc:sldMk cId="742096206" sldId="716"/>
        </pc:sldMkLst>
        <pc:spChg chg="mod">
          <ac:chgData name="Stuitje, Gwendolyn" userId="bcf635ee-ad2a-4b45-ba72-401ff733d581" providerId="ADAL" clId="{629AF2A7-6D71-4EEE-A179-BE9DE6D84658}" dt="2023-07-10T11:06:47.674" v="0" actId="20577"/>
          <ac:spMkLst>
            <pc:docMk/>
            <pc:sldMk cId="742096206" sldId="716"/>
            <ac:spMk id="10" creationId="{03C2D1EF-EF56-2D7D-76B6-1DAB78FB4DCF}"/>
          </ac:spMkLst>
        </pc:spChg>
      </pc:sldChg>
    </pc:docChg>
  </pc:docChgLst>
  <pc:docChgLst>
    <pc:chgData name="Stuitje, Gwendolyn" userId="bcf635ee-ad2a-4b45-ba72-401ff733d581" providerId="ADAL" clId="{700F80A1-A6A8-40D2-BC2D-D100AFA7A85C}"/>
    <pc:docChg chg="modSld">
      <pc:chgData name="Stuitje, Gwendolyn" userId="bcf635ee-ad2a-4b45-ba72-401ff733d581" providerId="ADAL" clId="{700F80A1-A6A8-40D2-BC2D-D100AFA7A85C}" dt="2023-07-10T11:12:41.621" v="0"/>
      <pc:docMkLst>
        <pc:docMk/>
      </pc:docMkLst>
      <pc:sldChg chg="addSp modSp">
        <pc:chgData name="Stuitje, Gwendolyn" userId="bcf635ee-ad2a-4b45-ba72-401ff733d581" providerId="ADAL" clId="{700F80A1-A6A8-40D2-BC2D-D100AFA7A85C}" dt="2023-07-10T11:12:41.621" v="0"/>
        <pc:sldMkLst>
          <pc:docMk/>
          <pc:sldMk cId="2912168894" sldId="728"/>
        </pc:sldMkLst>
        <pc:spChg chg="add mod">
          <ac:chgData name="Stuitje, Gwendolyn" userId="bcf635ee-ad2a-4b45-ba72-401ff733d581" providerId="ADAL" clId="{700F80A1-A6A8-40D2-BC2D-D100AFA7A85C}" dt="2023-07-10T11:12:41.621" v="0"/>
          <ac:spMkLst>
            <pc:docMk/>
            <pc:sldMk cId="2912168894" sldId="728"/>
            <ac:spMk id="4" creationId="{F122BAE0-BFD4-2FA6-7FCD-ABBE1787A968}"/>
          </ac:spMkLst>
        </pc:spChg>
      </pc:sldChg>
    </pc:docChg>
  </pc:docChgLst>
  <pc:docChgLst>
    <pc:chgData name="Stuitje, Gwendolyn" userId="bcf635ee-ad2a-4b45-ba72-401ff733d581" providerId="ADAL" clId="{38E9B32C-2E1C-4B60-AE55-728A4A70D4D8}"/>
    <pc:docChg chg="undo modSld">
      <pc:chgData name="Stuitje, Gwendolyn" userId="bcf635ee-ad2a-4b45-ba72-401ff733d581" providerId="ADAL" clId="{38E9B32C-2E1C-4B60-AE55-728A4A70D4D8}" dt="2023-07-10T11:17:55.004" v="37"/>
      <pc:docMkLst>
        <pc:docMk/>
      </pc:docMkLst>
      <pc:sldChg chg="addSp modSp mod">
        <pc:chgData name="Stuitje, Gwendolyn" userId="bcf635ee-ad2a-4b45-ba72-401ff733d581" providerId="ADAL" clId="{38E9B32C-2E1C-4B60-AE55-728A4A70D4D8}" dt="2023-07-10T11:17:34.431" v="28"/>
        <pc:sldMkLst>
          <pc:docMk/>
          <pc:sldMk cId="683671681" sldId="705"/>
        </pc:sldMkLst>
        <pc:picChg chg="add mod">
          <ac:chgData name="Stuitje, Gwendolyn" userId="bcf635ee-ad2a-4b45-ba72-401ff733d581" providerId="ADAL" clId="{38E9B32C-2E1C-4B60-AE55-728A4A70D4D8}" dt="2023-07-10T11:17:34.431" v="28"/>
          <ac:picMkLst>
            <pc:docMk/>
            <pc:sldMk cId="683671681" sldId="705"/>
            <ac:picMk id="14" creationId="{EC1F651E-B2AE-EB61-DB1B-8A165CC62678}"/>
          </ac:picMkLst>
        </pc:picChg>
      </pc:sldChg>
      <pc:sldChg chg="addSp delSp modSp">
        <pc:chgData name="Stuitje, Gwendolyn" userId="bcf635ee-ad2a-4b45-ba72-401ff733d581" providerId="ADAL" clId="{38E9B32C-2E1C-4B60-AE55-728A4A70D4D8}" dt="2023-07-10T11:17:39.787" v="29"/>
        <pc:sldMkLst>
          <pc:docMk/>
          <pc:sldMk cId="2586129652" sldId="708"/>
        </pc:sldMkLst>
        <pc:picChg chg="add del mod">
          <ac:chgData name="Stuitje, Gwendolyn" userId="bcf635ee-ad2a-4b45-ba72-401ff733d581" providerId="ADAL" clId="{38E9B32C-2E1C-4B60-AE55-728A4A70D4D8}" dt="2023-07-10T11:17:11.420" v="24"/>
          <ac:picMkLst>
            <pc:docMk/>
            <pc:sldMk cId="2586129652" sldId="708"/>
            <ac:picMk id="11" creationId="{341FFE8B-1D7C-D5BE-3477-DC974808173A}"/>
          </ac:picMkLst>
        </pc:picChg>
        <pc:picChg chg="add mod">
          <ac:chgData name="Stuitje, Gwendolyn" userId="bcf635ee-ad2a-4b45-ba72-401ff733d581" providerId="ADAL" clId="{38E9B32C-2E1C-4B60-AE55-728A4A70D4D8}" dt="2023-07-10T11:17:39.787" v="29"/>
          <ac:picMkLst>
            <pc:docMk/>
            <pc:sldMk cId="2586129652" sldId="708"/>
            <ac:picMk id="12" creationId="{5BBB11DA-4C02-33CD-9D64-678A6444D93D}"/>
          </ac:picMkLst>
        </pc:picChg>
      </pc:sldChg>
      <pc:sldChg chg="addSp delSp modSp">
        <pc:chgData name="Stuitje, Gwendolyn" userId="bcf635ee-ad2a-4b45-ba72-401ff733d581" providerId="ADAL" clId="{38E9B32C-2E1C-4B60-AE55-728A4A70D4D8}" dt="2023-07-10T11:17:41.463" v="30"/>
        <pc:sldMkLst>
          <pc:docMk/>
          <pc:sldMk cId="3856045182" sldId="709"/>
        </pc:sldMkLst>
        <pc:picChg chg="add del mod">
          <ac:chgData name="Stuitje, Gwendolyn" userId="bcf635ee-ad2a-4b45-ba72-401ff733d581" providerId="ADAL" clId="{38E9B32C-2E1C-4B60-AE55-728A4A70D4D8}" dt="2023-07-10T11:17:10.757" v="23"/>
          <ac:picMkLst>
            <pc:docMk/>
            <pc:sldMk cId="3856045182" sldId="709"/>
            <ac:picMk id="7" creationId="{98C02D9B-BE42-D340-A934-A0BD20054691}"/>
          </ac:picMkLst>
        </pc:picChg>
        <pc:picChg chg="add mod">
          <ac:chgData name="Stuitje, Gwendolyn" userId="bcf635ee-ad2a-4b45-ba72-401ff733d581" providerId="ADAL" clId="{38E9B32C-2E1C-4B60-AE55-728A4A70D4D8}" dt="2023-07-10T11:17:41.463" v="30"/>
          <ac:picMkLst>
            <pc:docMk/>
            <pc:sldMk cId="3856045182" sldId="709"/>
            <ac:picMk id="10" creationId="{24CB336B-F282-CC00-8A69-97260BD036A4}"/>
          </ac:picMkLst>
        </pc:picChg>
      </pc:sldChg>
      <pc:sldChg chg="addSp modSp">
        <pc:chgData name="Stuitje, Gwendolyn" userId="bcf635ee-ad2a-4b45-ba72-401ff733d581" providerId="ADAL" clId="{38E9B32C-2E1C-4B60-AE55-728A4A70D4D8}" dt="2023-07-10T11:17:45.491" v="32"/>
        <pc:sldMkLst>
          <pc:docMk/>
          <pc:sldMk cId="742096206" sldId="716"/>
        </pc:sldMkLst>
        <pc:picChg chg="add mod">
          <ac:chgData name="Stuitje, Gwendolyn" userId="bcf635ee-ad2a-4b45-ba72-401ff733d581" providerId="ADAL" clId="{38E9B32C-2E1C-4B60-AE55-728A4A70D4D8}" dt="2023-07-10T11:17:45.491" v="32"/>
          <ac:picMkLst>
            <pc:docMk/>
            <pc:sldMk cId="742096206" sldId="716"/>
            <ac:picMk id="11" creationId="{95A647FE-89F8-15A2-17DC-19ED7169049F}"/>
          </ac:picMkLst>
        </pc:picChg>
      </pc:sldChg>
      <pc:sldChg chg="addSp modSp">
        <pc:chgData name="Stuitje, Gwendolyn" userId="bcf635ee-ad2a-4b45-ba72-401ff733d581" providerId="ADAL" clId="{38E9B32C-2E1C-4B60-AE55-728A4A70D4D8}" dt="2023-07-10T11:17:48.971" v="34"/>
        <pc:sldMkLst>
          <pc:docMk/>
          <pc:sldMk cId="2674033612" sldId="719"/>
        </pc:sldMkLst>
        <pc:picChg chg="add mod">
          <ac:chgData name="Stuitje, Gwendolyn" userId="bcf635ee-ad2a-4b45-ba72-401ff733d581" providerId="ADAL" clId="{38E9B32C-2E1C-4B60-AE55-728A4A70D4D8}" dt="2023-07-10T11:17:48.971" v="34"/>
          <ac:picMkLst>
            <pc:docMk/>
            <pc:sldMk cId="2674033612" sldId="719"/>
            <ac:picMk id="8" creationId="{F4316838-CD26-8D04-8743-7E75497D801A}"/>
          </ac:picMkLst>
        </pc:picChg>
      </pc:sldChg>
      <pc:sldChg chg="addSp modSp">
        <pc:chgData name="Stuitje, Gwendolyn" userId="bcf635ee-ad2a-4b45-ba72-401ff733d581" providerId="ADAL" clId="{38E9B32C-2E1C-4B60-AE55-728A4A70D4D8}" dt="2023-07-10T11:17:50.590" v="35"/>
        <pc:sldMkLst>
          <pc:docMk/>
          <pc:sldMk cId="3993277555" sldId="722"/>
        </pc:sldMkLst>
        <pc:picChg chg="add mod">
          <ac:chgData name="Stuitje, Gwendolyn" userId="bcf635ee-ad2a-4b45-ba72-401ff733d581" providerId="ADAL" clId="{38E9B32C-2E1C-4B60-AE55-728A4A70D4D8}" dt="2023-07-10T11:17:50.590" v="35"/>
          <ac:picMkLst>
            <pc:docMk/>
            <pc:sldMk cId="3993277555" sldId="722"/>
            <ac:picMk id="8" creationId="{F12CD750-4840-1ADE-3ADA-680E9D93E2B2}"/>
          </ac:picMkLst>
        </pc:picChg>
      </pc:sldChg>
      <pc:sldChg chg="addSp modSp">
        <pc:chgData name="Stuitje, Gwendolyn" userId="bcf635ee-ad2a-4b45-ba72-401ff733d581" providerId="ADAL" clId="{38E9B32C-2E1C-4B60-AE55-728A4A70D4D8}" dt="2023-07-10T11:17:52.017" v="36"/>
        <pc:sldMkLst>
          <pc:docMk/>
          <pc:sldMk cId="3367859070" sldId="727"/>
        </pc:sldMkLst>
        <pc:picChg chg="add mod">
          <ac:chgData name="Stuitje, Gwendolyn" userId="bcf635ee-ad2a-4b45-ba72-401ff733d581" providerId="ADAL" clId="{38E9B32C-2E1C-4B60-AE55-728A4A70D4D8}" dt="2023-07-10T11:17:52.017" v="36"/>
          <ac:picMkLst>
            <pc:docMk/>
            <pc:sldMk cId="3367859070" sldId="727"/>
            <ac:picMk id="11" creationId="{E807319A-2509-3559-8586-8C678A6D22A8}"/>
          </ac:picMkLst>
        </pc:picChg>
      </pc:sldChg>
      <pc:sldChg chg="addSp modSp">
        <pc:chgData name="Stuitje, Gwendolyn" userId="bcf635ee-ad2a-4b45-ba72-401ff733d581" providerId="ADAL" clId="{38E9B32C-2E1C-4B60-AE55-728A4A70D4D8}" dt="2023-07-10T11:17:55.004" v="37"/>
        <pc:sldMkLst>
          <pc:docMk/>
          <pc:sldMk cId="2912168894" sldId="728"/>
        </pc:sldMkLst>
        <pc:picChg chg="add mod">
          <ac:chgData name="Stuitje, Gwendolyn" userId="bcf635ee-ad2a-4b45-ba72-401ff733d581" providerId="ADAL" clId="{38E9B32C-2E1C-4B60-AE55-728A4A70D4D8}" dt="2023-07-10T11:17:55.004" v="37"/>
          <ac:picMkLst>
            <pc:docMk/>
            <pc:sldMk cId="2912168894" sldId="728"/>
            <ac:picMk id="5" creationId="{4789C7A5-36F5-C1E7-DA80-4DEC62D5581C}"/>
          </ac:picMkLst>
        </pc:picChg>
      </pc:sldChg>
      <pc:sldChg chg="addSp delSp modSp">
        <pc:chgData name="Stuitje, Gwendolyn" userId="bcf635ee-ad2a-4b45-ba72-401ff733d581" providerId="ADAL" clId="{38E9B32C-2E1C-4B60-AE55-728A4A70D4D8}" dt="2023-07-10T11:17:43.244" v="31"/>
        <pc:sldMkLst>
          <pc:docMk/>
          <pc:sldMk cId="2075006801" sldId="729"/>
        </pc:sldMkLst>
        <pc:picChg chg="add del mod">
          <ac:chgData name="Stuitje, Gwendolyn" userId="bcf635ee-ad2a-4b45-ba72-401ff733d581" providerId="ADAL" clId="{38E9B32C-2E1C-4B60-AE55-728A4A70D4D8}" dt="2023-07-10T11:17:10.451" v="22"/>
          <ac:picMkLst>
            <pc:docMk/>
            <pc:sldMk cId="2075006801" sldId="729"/>
            <ac:picMk id="7" creationId="{D0632BFE-AA97-9B18-EF68-F7F3DE13BF6F}"/>
          </ac:picMkLst>
        </pc:picChg>
        <pc:picChg chg="add mod">
          <ac:chgData name="Stuitje, Gwendolyn" userId="bcf635ee-ad2a-4b45-ba72-401ff733d581" providerId="ADAL" clId="{38E9B32C-2E1C-4B60-AE55-728A4A70D4D8}" dt="2023-07-10T11:17:43.244" v="31"/>
          <ac:picMkLst>
            <pc:docMk/>
            <pc:sldMk cId="2075006801" sldId="729"/>
            <ac:picMk id="12" creationId="{5EF9A250-CC52-D412-F6B4-501F2846D0CE}"/>
          </ac:picMkLst>
        </pc:picChg>
      </pc:sldChg>
      <pc:sldChg chg="addSp modSp">
        <pc:chgData name="Stuitje, Gwendolyn" userId="bcf635ee-ad2a-4b45-ba72-401ff733d581" providerId="ADAL" clId="{38E9B32C-2E1C-4B60-AE55-728A4A70D4D8}" dt="2023-07-10T11:17:47.035" v="33"/>
        <pc:sldMkLst>
          <pc:docMk/>
          <pc:sldMk cId="1776508855" sldId="731"/>
        </pc:sldMkLst>
        <pc:picChg chg="add mod">
          <ac:chgData name="Stuitje, Gwendolyn" userId="bcf635ee-ad2a-4b45-ba72-401ff733d581" providerId="ADAL" clId="{38E9B32C-2E1C-4B60-AE55-728A4A70D4D8}" dt="2023-07-10T11:17:47.035" v="33"/>
          <ac:picMkLst>
            <pc:docMk/>
            <pc:sldMk cId="1776508855" sldId="731"/>
            <ac:picMk id="9" creationId="{A8288999-183C-6CE9-F5AF-E6E068F6669E}"/>
          </ac:picMkLst>
        </pc:picChg>
      </pc:sldChg>
    </pc:docChg>
  </pc:docChgLst>
  <pc:docChgLst>
    <pc:chgData name="Stuitje, Gwendolyn" userId="bcf635ee-ad2a-4b45-ba72-401ff733d581" providerId="ADAL" clId="{67A75C01-1D95-4029-BF25-C2B84665C853}"/>
    <pc:docChg chg="undo modSld">
      <pc:chgData name="Stuitje, Gwendolyn" userId="bcf635ee-ad2a-4b45-ba72-401ff733d581" providerId="ADAL" clId="{67A75C01-1D95-4029-BF25-C2B84665C853}" dt="2023-07-10T11:35:31.460" v="17"/>
      <pc:docMkLst>
        <pc:docMk/>
      </pc:docMkLst>
      <pc:sldChg chg="modSp mod">
        <pc:chgData name="Stuitje, Gwendolyn" userId="bcf635ee-ad2a-4b45-ba72-401ff733d581" providerId="ADAL" clId="{67A75C01-1D95-4029-BF25-C2B84665C853}" dt="2023-07-10T11:35:31.460" v="17"/>
        <pc:sldMkLst>
          <pc:docMk/>
          <pc:sldMk cId="683671681" sldId="705"/>
        </pc:sldMkLst>
        <pc:spChg chg="mod">
          <ac:chgData name="Stuitje, Gwendolyn" userId="bcf635ee-ad2a-4b45-ba72-401ff733d581" providerId="ADAL" clId="{67A75C01-1D95-4029-BF25-C2B84665C853}" dt="2023-07-10T11:35:31.460" v="17"/>
          <ac:spMkLst>
            <pc:docMk/>
            <pc:sldMk cId="683671681" sldId="705"/>
            <ac:spMk id="12" creationId="{701E7B21-B2C3-A9E8-AEAD-700B55ECCA2A}"/>
          </ac:spMkLst>
        </pc:spChg>
      </pc:sldChg>
      <pc:sldChg chg="modSp mod">
        <pc:chgData name="Stuitje, Gwendolyn" userId="bcf635ee-ad2a-4b45-ba72-401ff733d581" providerId="ADAL" clId="{67A75C01-1D95-4029-BF25-C2B84665C853}" dt="2023-07-10T11:31:21.527" v="7"/>
        <pc:sldMkLst>
          <pc:docMk/>
          <pc:sldMk cId="742096206" sldId="716"/>
        </pc:sldMkLst>
        <pc:spChg chg="mod">
          <ac:chgData name="Stuitje, Gwendolyn" userId="bcf635ee-ad2a-4b45-ba72-401ff733d581" providerId="ADAL" clId="{67A75C01-1D95-4029-BF25-C2B84665C853}" dt="2023-07-10T11:31:21.527" v="7"/>
          <ac:spMkLst>
            <pc:docMk/>
            <pc:sldMk cId="742096206" sldId="716"/>
            <ac:spMk id="12" creationId="{1140CAF3-0594-2C13-4B9E-DB0C3C597579}"/>
          </ac:spMkLst>
        </pc:spChg>
        <pc:spChg chg="mod">
          <ac:chgData name="Stuitje, Gwendolyn" userId="bcf635ee-ad2a-4b45-ba72-401ff733d581" providerId="ADAL" clId="{67A75C01-1D95-4029-BF25-C2B84665C853}" dt="2023-07-10T11:31:15.433" v="3" actId="20577"/>
          <ac:spMkLst>
            <pc:docMk/>
            <pc:sldMk cId="742096206" sldId="716"/>
            <ac:spMk id="14" creationId="{BB427523-5A1A-89E1-7CF2-696DDD8BD915}"/>
          </ac:spMkLst>
        </pc:spChg>
      </pc:sldChg>
      <pc:sldChg chg="modSp mod">
        <pc:chgData name="Stuitje, Gwendolyn" userId="bcf635ee-ad2a-4b45-ba72-401ff733d581" providerId="ADAL" clId="{67A75C01-1D95-4029-BF25-C2B84665C853}" dt="2023-07-10T11:34:25.456" v="16" actId="20577"/>
        <pc:sldMkLst>
          <pc:docMk/>
          <pc:sldMk cId="3367859070" sldId="727"/>
        </pc:sldMkLst>
        <pc:spChg chg="mod">
          <ac:chgData name="Stuitje, Gwendolyn" userId="bcf635ee-ad2a-4b45-ba72-401ff733d581" providerId="ADAL" clId="{67A75C01-1D95-4029-BF25-C2B84665C853}" dt="2023-07-10T11:34:25.456" v="16" actId="20577"/>
          <ac:spMkLst>
            <pc:docMk/>
            <pc:sldMk cId="3367859070" sldId="727"/>
            <ac:spMk id="9" creationId="{68ECB3C3-5F98-A04B-72D7-352D354E4D6D}"/>
          </ac:spMkLst>
        </pc:spChg>
      </pc:sldChg>
      <pc:sldChg chg="modSp mod">
        <pc:chgData name="Stuitje, Gwendolyn" userId="bcf635ee-ad2a-4b45-ba72-401ff733d581" providerId="ADAL" clId="{67A75C01-1D95-4029-BF25-C2B84665C853}" dt="2023-07-10T11:32:15.215" v="10"/>
        <pc:sldMkLst>
          <pc:docMk/>
          <pc:sldMk cId="1776508855" sldId="731"/>
        </pc:sldMkLst>
        <pc:spChg chg="mod">
          <ac:chgData name="Stuitje, Gwendolyn" userId="bcf635ee-ad2a-4b45-ba72-401ff733d581" providerId="ADAL" clId="{67A75C01-1D95-4029-BF25-C2B84665C853}" dt="2023-07-10T11:32:15.215" v="10"/>
          <ac:spMkLst>
            <pc:docMk/>
            <pc:sldMk cId="1776508855" sldId="731"/>
            <ac:spMk id="11" creationId="{65C79FC3-2E52-1F4E-1851-A69B09B7E39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9C19B8B2-E502-4346-A2C4-B5D7B3866A47}" type="datetimeFigureOut">
              <a:rPr lang="nl-NL" smtClean="0"/>
              <a:t>10-7-2023</a:t>
            </a:fld>
            <a:endParaRPr lang="nl-NL" dirty="0"/>
          </a:p>
        </p:txBody>
      </p:sp>
      <p:sp>
        <p:nvSpPr>
          <p:cNvPr id="4" name="Tijdelijke aanduiding voor voettekst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C89DEE86-6240-4C91-9195-1DD56CA6AE1F}" type="slidenum">
              <a:rPr lang="nl-NL" smtClean="0"/>
              <a:t>‹#›</a:t>
            </a:fld>
            <a:endParaRPr lang="nl-NL"/>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FE723DA9-8EEA-4442-AD04-D20FEB943E53}" type="datetimeFigureOut">
              <a:rPr lang="nl-NL" smtClean="0"/>
              <a:t>10-7-2023</a:t>
            </a:fld>
            <a:endParaRPr lang="nl-NL" dirty="0"/>
          </a:p>
        </p:txBody>
      </p:sp>
      <p:sp>
        <p:nvSpPr>
          <p:cNvPr id="4" name="Tijdelijke aanduiding voor dia-afbeelding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DBFFFD2D-E339-48D0-8E51-8C7BC4E3C46A}" type="slidenum">
              <a:rPr lang="nl-NL" smtClean="0"/>
              <a:t>‹#›</a:t>
            </a:fld>
            <a:endParaRPr lang="nl-NL"/>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BFFFD2D-E339-48D0-8E51-8C7BC4E3C46A}" type="slidenum">
              <a:rPr lang="nl-NL" smtClean="0"/>
              <a:t>1</a:t>
            </a:fld>
            <a:endParaRPr lang="nl-NL"/>
          </a:p>
        </p:txBody>
      </p:sp>
    </p:spTree>
    <p:extLst>
      <p:ext uri="{BB962C8B-B14F-4D97-AF65-F5344CB8AC3E}">
        <p14:creationId xmlns:p14="http://schemas.microsoft.com/office/powerpoint/2010/main" val="412498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BFFFD2D-E339-48D0-8E51-8C7BC4E3C46A}" type="slidenum">
              <a:rPr lang="nl-NL" smtClean="0"/>
              <a:t>3</a:t>
            </a:fld>
            <a:endParaRPr lang="nl-NL"/>
          </a:p>
        </p:txBody>
      </p:sp>
    </p:spTree>
    <p:extLst>
      <p:ext uri="{BB962C8B-B14F-4D97-AF65-F5344CB8AC3E}">
        <p14:creationId xmlns:p14="http://schemas.microsoft.com/office/powerpoint/2010/main" val="2111273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BFFFD2D-E339-48D0-8E51-8C7BC4E3C46A}" type="slidenum">
              <a:rPr lang="nl-NL" smtClean="0"/>
              <a:t>4</a:t>
            </a:fld>
            <a:endParaRPr lang="nl-NL"/>
          </a:p>
        </p:txBody>
      </p:sp>
    </p:spTree>
    <p:extLst>
      <p:ext uri="{BB962C8B-B14F-4D97-AF65-F5344CB8AC3E}">
        <p14:creationId xmlns:p14="http://schemas.microsoft.com/office/powerpoint/2010/main" val="1971790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BFFFD2D-E339-48D0-8E51-8C7BC4E3C46A}" type="slidenum">
              <a:rPr lang="nl-NL" smtClean="0"/>
              <a:t>9</a:t>
            </a:fld>
            <a:endParaRPr lang="nl-NL"/>
          </a:p>
        </p:txBody>
      </p:sp>
    </p:spTree>
    <p:extLst>
      <p:ext uri="{BB962C8B-B14F-4D97-AF65-F5344CB8AC3E}">
        <p14:creationId xmlns:p14="http://schemas.microsoft.com/office/powerpoint/2010/main" val="645484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BFFFD2D-E339-48D0-8E51-8C7BC4E3C46A}" type="slidenum">
              <a:rPr lang="nl-NL" smtClean="0"/>
              <a:t>14</a:t>
            </a:fld>
            <a:endParaRPr lang="nl-NL"/>
          </a:p>
        </p:txBody>
      </p:sp>
    </p:spTree>
    <p:extLst>
      <p:ext uri="{BB962C8B-B14F-4D97-AF65-F5344CB8AC3E}">
        <p14:creationId xmlns:p14="http://schemas.microsoft.com/office/powerpoint/2010/main" val="3528279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6.xml"/><Relationship Id="rId1" Type="http://schemas.openxmlformats.org/officeDocument/2006/relationships/customXml" Target="../../customXml/item15.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8.xml"/><Relationship Id="rId1" Type="http://schemas.openxmlformats.org/officeDocument/2006/relationships/customXml" Target="../../customXml/item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2.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14" name="Group 4">
            <a:extLst>
              <a:ext uri="{FF2B5EF4-FFF2-40B4-BE49-F238E27FC236}">
                <a16:creationId xmlns:a16="http://schemas.microsoft.com/office/drawing/2014/main" id="{4C6B38E8-16F0-416C-A660-1F95FCB6FC5F}"/>
              </a:ext>
            </a:extLst>
          </p:cNvPr>
          <p:cNvGrpSpPr>
            <a:grpSpLocks noSelect="1" noChangeAspect="1"/>
          </p:cNvGrpSpPr>
          <p:nvPr userDrawn="1"/>
        </p:nvGrpSpPr>
        <p:grpSpPr bwMode="gray">
          <a:xfrm>
            <a:off x="762000" y="0"/>
            <a:ext cx="11430000" cy="6454775"/>
            <a:chOff x="480" y="0"/>
            <a:chExt cx="7200" cy="4066"/>
          </a:xfrm>
        </p:grpSpPr>
        <p:sp>
          <p:nvSpPr>
            <p:cNvPr id="15" name="Rectangle 5">
              <a:extLst>
                <a:ext uri="{FF2B5EF4-FFF2-40B4-BE49-F238E27FC236}">
                  <a16:creationId xmlns:a16="http://schemas.microsoft.com/office/drawing/2014/main" id="{27CA1F73-DE38-4F77-B42A-2F297DCFB34C}"/>
                </a:ext>
              </a:extLst>
            </p:cNvPr>
            <p:cNvSpPr>
              <a:spLocks noSelect="1" noChangeArrowheads="1"/>
            </p:cNvSpPr>
            <p:nvPr userDrawn="1"/>
          </p:nvSpPr>
          <p:spPr bwMode="gray">
            <a:xfrm>
              <a:off x="480" y="0"/>
              <a:ext cx="7200" cy="3600"/>
            </a:xfrm>
            <a:prstGeom prst="rect">
              <a:avLst/>
            </a:prstGeom>
            <a:solidFill>
              <a:srgbClr val="45156C">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solidFill>
                  <a:prstClr val="black"/>
                </a:solidFill>
                <a:latin typeface="Calibri" panose="020F0502020204030204"/>
              </a:endParaRPr>
            </a:p>
          </p:txBody>
        </p:sp>
        <p:sp>
          <p:nvSpPr>
            <p:cNvPr id="16" name="Freeform 6">
              <a:extLst>
                <a:ext uri="{FF2B5EF4-FFF2-40B4-BE49-F238E27FC236}">
                  <a16:creationId xmlns:a16="http://schemas.microsoft.com/office/drawing/2014/main" id="{CD5E3A06-8481-4950-87CB-278142C0C8BE}"/>
                </a:ext>
              </a:extLst>
            </p:cNvPr>
            <p:cNvSpPr>
              <a:spLocks noSelect="1"/>
            </p:cNvSpPr>
            <p:nvPr userDrawn="1"/>
          </p:nvSpPr>
          <p:spPr bwMode="gray">
            <a:xfrm>
              <a:off x="6240" y="3842"/>
              <a:ext cx="960" cy="224"/>
            </a:xfrm>
            <a:custGeom>
              <a:avLst/>
              <a:gdLst>
                <a:gd name="T0" fmla="*/ 2365 w 4801"/>
                <a:gd name="T1" fmla="*/ 130 h 1123"/>
                <a:gd name="T2" fmla="*/ 1944 w 4801"/>
                <a:gd name="T3" fmla="*/ 992 h 1123"/>
                <a:gd name="T4" fmla="*/ 2218 w 4801"/>
                <a:gd name="T5" fmla="*/ 806 h 1123"/>
                <a:gd name="T6" fmla="*/ 2706 w 4801"/>
                <a:gd name="T7" fmla="*/ 992 h 1123"/>
                <a:gd name="T8" fmla="*/ 2537 w 4801"/>
                <a:gd name="T9" fmla="*/ 164 h 1123"/>
                <a:gd name="T10" fmla="*/ 2279 w 4801"/>
                <a:gd name="T11" fmla="*/ 661 h 1123"/>
                <a:gd name="T12" fmla="*/ 2569 w 4801"/>
                <a:gd name="T13" fmla="*/ 661 h 1123"/>
                <a:gd name="T14" fmla="*/ 3047 w 4801"/>
                <a:gd name="T15" fmla="*/ 130 h 1123"/>
                <a:gd name="T16" fmla="*/ 3639 w 4801"/>
                <a:gd name="T17" fmla="*/ 227 h 1123"/>
                <a:gd name="T18" fmla="*/ 3183 w 4801"/>
                <a:gd name="T19" fmla="*/ 283 h 1123"/>
                <a:gd name="T20" fmla="*/ 3586 w 4801"/>
                <a:gd name="T21" fmla="*/ 522 h 1123"/>
                <a:gd name="T22" fmla="*/ 3183 w 4801"/>
                <a:gd name="T23" fmla="*/ 675 h 1123"/>
                <a:gd name="T24" fmla="*/ 2990 w 4801"/>
                <a:gd name="T25" fmla="*/ 992 h 1123"/>
                <a:gd name="T26" fmla="*/ 3047 w 4801"/>
                <a:gd name="T27" fmla="*/ 130 h 1123"/>
                <a:gd name="T28" fmla="*/ 4801 w 4801"/>
                <a:gd name="T29" fmla="*/ 992 h 1123"/>
                <a:gd name="T30" fmla="*/ 4606 w 4801"/>
                <a:gd name="T31" fmla="*/ 471 h 1123"/>
                <a:gd name="T32" fmla="*/ 4185 w 4801"/>
                <a:gd name="T33" fmla="*/ 837 h 1123"/>
                <a:gd name="T34" fmla="*/ 3945 w 4801"/>
                <a:gd name="T35" fmla="*/ 992 h 1123"/>
                <a:gd name="T36" fmla="*/ 3751 w 4801"/>
                <a:gd name="T37" fmla="*/ 130 h 1123"/>
                <a:gd name="T38" fmla="*/ 3968 w 4801"/>
                <a:gd name="T39" fmla="*/ 179 h 1123"/>
                <a:gd name="T40" fmla="*/ 4584 w 4801"/>
                <a:gd name="T41" fmla="*/ 179 h 1123"/>
                <a:gd name="T42" fmla="*/ 4801 w 4801"/>
                <a:gd name="T43" fmla="*/ 130 h 1123"/>
                <a:gd name="T44" fmla="*/ 1589 w 4801"/>
                <a:gd name="T45" fmla="*/ 561 h 1123"/>
                <a:gd name="T46" fmla="*/ 1106 w 4801"/>
                <a:gd name="T47" fmla="*/ 250 h 1123"/>
                <a:gd name="T48" fmla="*/ 484 w 4801"/>
                <a:gd name="T49" fmla="*/ 250 h 1123"/>
                <a:gd name="T50" fmla="*/ 638 w 4801"/>
                <a:gd name="T51" fmla="*/ 718 h 1123"/>
                <a:gd name="T52" fmla="*/ 949 w 4801"/>
                <a:gd name="T53" fmla="*/ 721 h 1123"/>
                <a:gd name="T54" fmla="*/ 795 w 4801"/>
                <a:gd name="T55" fmla="*/ 905 h 1123"/>
                <a:gd name="T56" fmla="*/ 154 w 4801"/>
                <a:gd name="T57" fmla="*/ 407 h 1123"/>
                <a:gd name="T58" fmla="*/ 795 w 4801"/>
                <a:gd name="T59" fmla="*/ 0 h 1123"/>
                <a:gd name="T60" fmla="*/ 1038 w 4801"/>
                <a:gd name="T61" fmla="*/ 318 h 1123"/>
                <a:gd name="T62" fmla="*/ 1192 w 4801"/>
                <a:gd name="T63" fmla="*/ 958 h 1123"/>
                <a:gd name="T64" fmla="*/ 398 w 4801"/>
                <a:gd name="T65" fmla="*/ 958 h 1123"/>
                <a:gd name="T66" fmla="*/ 87 w 4801"/>
                <a:gd name="T67" fmla="*/ 475 h 1123"/>
                <a:gd name="T68" fmla="*/ 795 w 4801"/>
                <a:gd name="T69" fmla="*/ 1001 h 1123"/>
                <a:gd name="T70" fmla="*/ 1263 w 4801"/>
                <a:gd name="T71" fmla="*/ 715 h 1123"/>
                <a:gd name="T72" fmla="*/ 795 w 4801"/>
                <a:gd name="T73" fmla="*/ 339 h 1123"/>
                <a:gd name="T74" fmla="*/ 555 w 4801"/>
                <a:gd name="T75" fmla="*/ 315 h 1123"/>
                <a:gd name="T76" fmla="*/ 1038 w 4801"/>
                <a:gd name="T77" fmla="*/ 31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01" h="1123">
                  <a:moveTo>
                    <a:pt x="2485" y="130"/>
                  </a:moveTo>
                  <a:cubicBezTo>
                    <a:pt x="2365" y="130"/>
                    <a:pt x="2365" y="130"/>
                    <a:pt x="2365" y="130"/>
                  </a:cubicBezTo>
                  <a:cubicBezTo>
                    <a:pt x="2343" y="130"/>
                    <a:pt x="2323" y="143"/>
                    <a:pt x="2314" y="164"/>
                  </a:cubicBezTo>
                  <a:cubicBezTo>
                    <a:pt x="1944" y="992"/>
                    <a:pt x="1944" y="992"/>
                    <a:pt x="1944" y="992"/>
                  </a:cubicBezTo>
                  <a:cubicBezTo>
                    <a:pt x="2141" y="992"/>
                    <a:pt x="2141" y="992"/>
                    <a:pt x="2141" y="992"/>
                  </a:cubicBezTo>
                  <a:cubicBezTo>
                    <a:pt x="2218" y="806"/>
                    <a:pt x="2218" y="806"/>
                    <a:pt x="2218" y="806"/>
                  </a:cubicBezTo>
                  <a:cubicBezTo>
                    <a:pt x="2628" y="806"/>
                    <a:pt x="2628" y="806"/>
                    <a:pt x="2628" y="806"/>
                  </a:cubicBezTo>
                  <a:cubicBezTo>
                    <a:pt x="2706" y="992"/>
                    <a:pt x="2706" y="992"/>
                    <a:pt x="2706" y="992"/>
                  </a:cubicBezTo>
                  <a:cubicBezTo>
                    <a:pt x="2907" y="992"/>
                    <a:pt x="2907" y="992"/>
                    <a:pt x="2907" y="992"/>
                  </a:cubicBezTo>
                  <a:cubicBezTo>
                    <a:pt x="2537" y="164"/>
                    <a:pt x="2537" y="164"/>
                    <a:pt x="2537" y="164"/>
                  </a:cubicBezTo>
                  <a:cubicBezTo>
                    <a:pt x="2528" y="143"/>
                    <a:pt x="2507" y="130"/>
                    <a:pt x="2485" y="130"/>
                  </a:cubicBezTo>
                  <a:close/>
                  <a:moveTo>
                    <a:pt x="2279" y="661"/>
                  </a:moveTo>
                  <a:cubicBezTo>
                    <a:pt x="2424" y="312"/>
                    <a:pt x="2424" y="312"/>
                    <a:pt x="2424" y="312"/>
                  </a:cubicBezTo>
                  <a:cubicBezTo>
                    <a:pt x="2569" y="661"/>
                    <a:pt x="2569" y="661"/>
                    <a:pt x="2569" y="661"/>
                  </a:cubicBezTo>
                  <a:lnTo>
                    <a:pt x="2279" y="661"/>
                  </a:lnTo>
                  <a:close/>
                  <a:moveTo>
                    <a:pt x="3047" y="130"/>
                  </a:moveTo>
                  <a:cubicBezTo>
                    <a:pt x="3639" y="130"/>
                    <a:pt x="3639" y="130"/>
                    <a:pt x="3639" y="130"/>
                  </a:cubicBezTo>
                  <a:cubicBezTo>
                    <a:pt x="3639" y="227"/>
                    <a:pt x="3639" y="227"/>
                    <a:pt x="3639" y="227"/>
                  </a:cubicBezTo>
                  <a:cubicBezTo>
                    <a:pt x="3639" y="258"/>
                    <a:pt x="3614" y="283"/>
                    <a:pt x="3583" y="283"/>
                  </a:cubicBezTo>
                  <a:cubicBezTo>
                    <a:pt x="3183" y="283"/>
                    <a:pt x="3183" y="283"/>
                    <a:pt x="3183" y="283"/>
                  </a:cubicBezTo>
                  <a:cubicBezTo>
                    <a:pt x="3183" y="522"/>
                    <a:pt x="3183" y="522"/>
                    <a:pt x="3183" y="522"/>
                  </a:cubicBezTo>
                  <a:cubicBezTo>
                    <a:pt x="3586" y="522"/>
                    <a:pt x="3586" y="522"/>
                    <a:pt x="3586" y="522"/>
                  </a:cubicBezTo>
                  <a:cubicBezTo>
                    <a:pt x="3586" y="675"/>
                    <a:pt x="3586" y="675"/>
                    <a:pt x="3586" y="675"/>
                  </a:cubicBezTo>
                  <a:cubicBezTo>
                    <a:pt x="3183" y="675"/>
                    <a:pt x="3183" y="675"/>
                    <a:pt x="3183" y="675"/>
                  </a:cubicBezTo>
                  <a:cubicBezTo>
                    <a:pt x="3183" y="992"/>
                    <a:pt x="3183" y="992"/>
                    <a:pt x="3183" y="992"/>
                  </a:cubicBezTo>
                  <a:cubicBezTo>
                    <a:pt x="2990" y="992"/>
                    <a:pt x="2990" y="992"/>
                    <a:pt x="2990" y="992"/>
                  </a:cubicBezTo>
                  <a:cubicBezTo>
                    <a:pt x="2990" y="187"/>
                    <a:pt x="2990" y="187"/>
                    <a:pt x="2990" y="187"/>
                  </a:cubicBezTo>
                  <a:cubicBezTo>
                    <a:pt x="2990" y="156"/>
                    <a:pt x="3015" y="130"/>
                    <a:pt x="3047" y="130"/>
                  </a:cubicBezTo>
                  <a:close/>
                  <a:moveTo>
                    <a:pt x="4801" y="130"/>
                  </a:moveTo>
                  <a:cubicBezTo>
                    <a:pt x="4801" y="992"/>
                    <a:pt x="4801" y="992"/>
                    <a:pt x="4801" y="992"/>
                  </a:cubicBezTo>
                  <a:cubicBezTo>
                    <a:pt x="4606" y="992"/>
                    <a:pt x="4606" y="992"/>
                    <a:pt x="4606" y="992"/>
                  </a:cubicBezTo>
                  <a:cubicBezTo>
                    <a:pt x="4606" y="471"/>
                    <a:pt x="4606" y="471"/>
                    <a:pt x="4606" y="471"/>
                  </a:cubicBezTo>
                  <a:cubicBezTo>
                    <a:pt x="4367" y="837"/>
                    <a:pt x="4367" y="837"/>
                    <a:pt x="4367" y="837"/>
                  </a:cubicBezTo>
                  <a:cubicBezTo>
                    <a:pt x="4185" y="837"/>
                    <a:pt x="4185" y="837"/>
                    <a:pt x="4185" y="837"/>
                  </a:cubicBezTo>
                  <a:cubicBezTo>
                    <a:pt x="3945" y="471"/>
                    <a:pt x="3945" y="471"/>
                    <a:pt x="3945" y="471"/>
                  </a:cubicBezTo>
                  <a:cubicBezTo>
                    <a:pt x="3945" y="992"/>
                    <a:pt x="3945" y="992"/>
                    <a:pt x="3945" y="992"/>
                  </a:cubicBezTo>
                  <a:cubicBezTo>
                    <a:pt x="3751" y="992"/>
                    <a:pt x="3751" y="992"/>
                    <a:pt x="3751" y="992"/>
                  </a:cubicBezTo>
                  <a:cubicBezTo>
                    <a:pt x="3751" y="130"/>
                    <a:pt x="3751" y="130"/>
                    <a:pt x="3751" y="130"/>
                  </a:cubicBezTo>
                  <a:cubicBezTo>
                    <a:pt x="3875" y="130"/>
                    <a:pt x="3875" y="130"/>
                    <a:pt x="3875" y="130"/>
                  </a:cubicBezTo>
                  <a:cubicBezTo>
                    <a:pt x="3911" y="130"/>
                    <a:pt x="3949" y="150"/>
                    <a:pt x="3968" y="179"/>
                  </a:cubicBezTo>
                  <a:cubicBezTo>
                    <a:pt x="4276" y="662"/>
                    <a:pt x="4276" y="662"/>
                    <a:pt x="4276" y="662"/>
                  </a:cubicBezTo>
                  <a:cubicBezTo>
                    <a:pt x="4584" y="179"/>
                    <a:pt x="4584" y="179"/>
                    <a:pt x="4584" y="179"/>
                  </a:cubicBezTo>
                  <a:cubicBezTo>
                    <a:pt x="4602" y="150"/>
                    <a:pt x="4640" y="130"/>
                    <a:pt x="4677" y="130"/>
                  </a:cubicBezTo>
                  <a:lnTo>
                    <a:pt x="4801" y="130"/>
                  </a:lnTo>
                  <a:close/>
                  <a:moveTo>
                    <a:pt x="1192" y="164"/>
                  </a:moveTo>
                  <a:cubicBezTo>
                    <a:pt x="1589" y="561"/>
                    <a:pt x="1589" y="561"/>
                    <a:pt x="1589" y="561"/>
                  </a:cubicBezTo>
                  <a:cubicBezTo>
                    <a:pt x="1503" y="647"/>
                    <a:pt x="1503" y="647"/>
                    <a:pt x="1503" y="647"/>
                  </a:cubicBezTo>
                  <a:cubicBezTo>
                    <a:pt x="1106" y="250"/>
                    <a:pt x="1106" y="250"/>
                    <a:pt x="1106" y="250"/>
                  </a:cubicBezTo>
                  <a:cubicBezTo>
                    <a:pt x="1023" y="167"/>
                    <a:pt x="912" y="121"/>
                    <a:pt x="795" y="121"/>
                  </a:cubicBezTo>
                  <a:cubicBezTo>
                    <a:pt x="677" y="121"/>
                    <a:pt x="567" y="167"/>
                    <a:pt x="484" y="250"/>
                  </a:cubicBezTo>
                  <a:cubicBezTo>
                    <a:pt x="327" y="407"/>
                    <a:pt x="327" y="407"/>
                    <a:pt x="327" y="407"/>
                  </a:cubicBezTo>
                  <a:cubicBezTo>
                    <a:pt x="638" y="718"/>
                    <a:pt x="638" y="718"/>
                    <a:pt x="638" y="718"/>
                  </a:cubicBezTo>
                  <a:cubicBezTo>
                    <a:pt x="680" y="760"/>
                    <a:pt x="735" y="783"/>
                    <a:pt x="795" y="783"/>
                  </a:cubicBezTo>
                  <a:cubicBezTo>
                    <a:pt x="853" y="783"/>
                    <a:pt x="907" y="761"/>
                    <a:pt x="949" y="721"/>
                  </a:cubicBezTo>
                  <a:cubicBezTo>
                    <a:pt x="1035" y="808"/>
                    <a:pt x="1035" y="808"/>
                    <a:pt x="1035" y="808"/>
                  </a:cubicBezTo>
                  <a:cubicBezTo>
                    <a:pt x="970" y="871"/>
                    <a:pt x="885" y="905"/>
                    <a:pt x="795" y="905"/>
                  </a:cubicBezTo>
                  <a:cubicBezTo>
                    <a:pt x="703" y="905"/>
                    <a:pt x="616" y="869"/>
                    <a:pt x="552" y="805"/>
                  </a:cubicBezTo>
                  <a:cubicBezTo>
                    <a:pt x="154" y="407"/>
                    <a:pt x="154" y="407"/>
                    <a:pt x="154" y="407"/>
                  </a:cubicBezTo>
                  <a:cubicBezTo>
                    <a:pt x="398" y="164"/>
                    <a:pt x="398" y="164"/>
                    <a:pt x="398" y="164"/>
                  </a:cubicBezTo>
                  <a:cubicBezTo>
                    <a:pt x="504" y="58"/>
                    <a:pt x="645" y="0"/>
                    <a:pt x="795" y="0"/>
                  </a:cubicBezTo>
                  <a:cubicBezTo>
                    <a:pt x="945" y="0"/>
                    <a:pt x="1086" y="58"/>
                    <a:pt x="1192" y="164"/>
                  </a:cubicBezTo>
                  <a:close/>
                  <a:moveTo>
                    <a:pt x="1038" y="318"/>
                  </a:moveTo>
                  <a:cubicBezTo>
                    <a:pt x="1435" y="715"/>
                    <a:pt x="1435" y="715"/>
                    <a:pt x="1435" y="715"/>
                  </a:cubicBezTo>
                  <a:cubicBezTo>
                    <a:pt x="1192" y="958"/>
                    <a:pt x="1192" y="958"/>
                    <a:pt x="1192" y="958"/>
                  </a:cubicBezTo>
                  <a:cubicBezTo>
                    <a:pt x="1086" y="1065"/>
                    <a:pt x="945" y="1123"/>
                    <a:pt x="795" y="1123"/>
                  </a:cubicBezTo>
                  <a:cubicBezTo>
                    <a:pt x="645" y="1123"/>
                    <a:pt x="504" y="1065"/>
                    <a:pt x="398" y="958"/>
                  </a:cubicBezTo>
                  <a:cubicBezTo>
                    <a:pt x="0" y="561"/>
                    <a:pt x="0" y="561"/>
                    <a:pt x="0" y="561"/>
                  </a:cubicBezTo>
                  <a:cubicBezTo>
                    <a:pt x="87" y="475"/>
                    <a:pt x="87" y="475"/>
                    <a:pt x="87" y="475"/>
                  </a:cubicBezTo>
                  <a:cubicBezTo>
                    <a:pt x="484" y="872"/>
                    <a:pt x="484" y="872"/>
                    <a:pt x="484" y="872"/>
                  </a:cubicBezTo>
                  <a:cubicBezTo>
                    <a:pt x="567" y="955"/>
                    <a:pt x="677" y="1001"/>
                    <a:pt x="795" y="1001"/>
                  </a:cubicBezTo>
                  <a:cubicBezTo>
                    <a:pt x="912" y="1001"/>
                    <a:pt x="1023" y="955"/>
                    <a:pt x="1106" y="872"/>
                  </a:cubicBezTo>
                  <a:cubicBezTo>
                    <a:pt x="1263" y="715"/>
                    <a:pt x="1263" y="715"/>
                    <a:pt x="1263" y="715"/>
                  </a:cubicBezTo>
                  <a:cubicBezTo>
                    <a:pt x="952" y="404"/>
                    <a:pt x="952" y="404"/>
                    <a:pt x="952" y="404"/>
                  </a:cubicBezTo>
                  <a:cubicBezTo>
                    <a:pt x="910" y="362"/>
                    <a:pt x="854" y="339"/>
                    <a:pt x="795" y="339"/>
                  </a:cubicBezTo>
                  <a:cubicBezTo>
                    <a:pt x="737" y="339"/>
                    <a:pt x="682" y="361"/>
                    <a:pt x="641" y="401"/>
                  </a:cubicBezTo>
                  <a:cubicBezTo>
                    <a:pt x="555" y="315"/>
                    <a:pt x="555" y="315"/>
                    <a:pt x="555" y="315"/>
                  </a:cubicBezTo>
                  <a:cubicBezTo>
                    <a:pt x="619" y="252"/>
                    <a:pt x="704" y="217"/>
                    <a:pt x="795" y="217"/>
                  </a:cubicBezTo>
                  <a:cubicBezTo>
                    <a:pt x="887" y="217"/>
                    <a:pt x="973" y="253"/>
                    <a:pt x="1038" y="318"/>
                  </a:cubicBezTo>
                  <a:close/>
                </a:path>
              </a:pathLst>
            </a:custGeom>
            <a:solidFill>
              <a:srgbClr val="4515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solidFill>
                  <a:prstClr val="black"/>
                </a:solidFill>
                <a:latin typeface="Calibri" panose="020F0502020204030204"/>
              </a:endParaRPr>
            </a:p>
          </p:txBody>
        </p:sp>
      </p:grpSp>
      <p:sp>
        <p:nvSpPr>
          <p:cNvPr id="2" name="Titel 1"/>
          <p:cNvSpPr>
            <a:spLocks noGrp="1" noSelect="1"/>
          </p:cNvSpPr>
          <p:nvPr>
            <p:ph type="ctrTitle" hasCustomPrompt="1"/>
          </p:nvPr>
        </p:nvSpPr>
        <p:spPr bwMode="gray">
          <a:xfrm>
            <a:off x="1511633" y="1065667"/>
            <a:ext cx="9931068" cy="2697766"/>
          </a:xfrm>
        </p:spPr>
        <p:txBody>
          <a:bodyPr anchor="b" anchorCtr="0"/>
          <a:lstStyle>
            <a:lvl1pPr algn="l">
              <a:defRPr sz="7000">
                <a:solidFill>
                  <a:schemeClr val="tx2"/>
                </a:solidFill>
              </a:defRPr>
            </a:lvl1pPr>
          </a:lstStyle>
          <a:p>
            <a:r>
              <a:rPr lang="nl-NL" dirty="0"/>
              <a:t>[Titel]</a:t>
            </a:r>
          </a:p>
        </p:txBody>
      </p:sp>
      <p:sp>
        <p:nvSpPr>
          <p:cNvPr id="3" name="Ondertitel 2"/>
          <p:cNvSpPr>
            <a:spLocks noGrp="1" noSelect="1"/>
          </p:cNvSpPr>
          <p:nvPr>
            <p:ph type="subTitle" idx="1" hasCustomPrompt="1"/>
          </p:nvPr>
        </p:nvSpPr>
        <p:spPr bwMode="gray">
          <a:xfrm>
            <a:off x="1524331" y="4669365"/>
            <a:ext cx="9918369" cy="711201"/>
          </a:xfrm>
        </p:spPr>
        <p:txBody>
          <a:bodyPr/>
          <a:lstStyle>
            <a:lvl1pPr marL="0" indent="0" algn="l">
              <a:buNone/>
              <a:defRPr sz="2400" spc="50"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4" name="Tijdelijke aanduiding voor datum 3"/>
          <p:cNvSpPr>
            <a:spLocks noGrp="1" noSelect="1"/>
          </p:cNvSpPr>
          <p:nvPr>
            <p:ph type="dt" sz="half" idx="10"/>
          </p:nvPr>
        </p:nvSpPr>
        <p:spPr/>
        <p:txBody>
          <a:bodyPr/>
          <a:lstStyle/>
          <a:p>
            <a:r>
              <a:rPr lang="nl-NL" dirty="0"/>
              <a:t>Juli 2023</a:t>
            </a:r>
          </a:p>
        </p:txBody>
      </p:sp>
      <p:sp>
        <p:nvSpPr>
          <p:cNvPr id="5" name="Tijdelijke aanduiding voor voettekst 4"/>
          <p:cNvSpPr>
            <a:spLocks noGrp="1" noSelect="1"/>
          </p:cNvSpPr>
          <p:nvPr>
            <p:ph type="ftr" sz="quarter" idx="11"/>
          </p:nvPr>
        </p:nvSpPr>
        <p:spPr/>
        <p:txBody>
          <a:bodyPr/>
          <a:lstStyle/>
          <a:p>
            <a:r>
              <a:rPr lang="nl-NL" dirty="0"/>
              <a:t>Platform Pensioentransitie</a:t>
            </a:r>
          </a:p>
          <a:p>
            <a:endParaRPr lang="nl-NL" dirty="0"/>
          </a:p>
        </p:txBody>
      </p:sp>
      <p:sp>
        <p:nvSpPr>
          <p:cNvPr id="6" name="Tijdelijke aanduiding voor dianummer 5"/>
          <p:cNvSpPr>
            <a:spLocks noGrp="1" noSelect="1"/>
          </p:cNvSpPr>
          <p:nvPr>
            <p:ph type="sldNum" sz="quarter" idx="12"/>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78256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titel en tekst">
    <p:spTree>
      <p:nvGrpSpPr>
        <p:cNvPr id="1" name=""/>
        <p:cNvGrpSpPr/>
        <p:nvPr/>
      </p:nvGrpSpPr>
      <p:grpSpPr>
        <a:xfrm>
          <a:off x="0" y="0"/>
          <a:ext cx="0" cy="0"/>
          <a:chOff x="0" y="0"/>
          <a:chExt cx="0" cy="0"/>
        </a:xfrm>
      </p:grpSpPr>
      <p:sp>
        <p:nvSpPr>
          <p:cNvPr id="10" name="Tijdelijke aanduiding voor afbeelding 8">
            <a:extLst>
              <a:ext uri="{FF2B5EF4-FFF2-40B4-BE49-F238E27FC236}">
                <a16:creationId xmlns:a16="http://schemas.microsoft.com/office/drawing/2014/main" id="{8B303CBF-8898-4C31-94D0-A8B490648D06}"/>
              </a:ext>
            </a:extLst>
          </p:cNvPr>
          <p:cNvSpPr>
            <a:spLocks noGrp="1" noSelect="1"/>
          </p:cNvSpPr>
          <p:nvPr>
            <p:ph type="pic" idx="10" hasCustomPrompt="1"/>
          </p:nvPr>
        </p:nvSpPr>
        <p:spPr bwMode="gray">
          <a:xfrm>
            <a:off x="6480" y="0"/>
            <a:ext cx="12185640" cy="5118120"/>
          </a:xfrm>
        </p:spPr>
        <p:txBody>
          <a:bodyPr/>
          <a:lstStyle>
            <a:lvl1pPr marL="0" indent="0" algn="l" defTabSz="914400" rtl="0" eaLnBrk="1" latinLnBrk="0" hangingPunct="1">
              <a:lnSpc>
                <a:spcPct val="90000"/>
              </a:lnSpc>
              <a:spcBef>
                <a:spcPts val="1000"/>
              </a:spcBef>
              <a:buFont typeface="Arial" panose="020B0604020202020204" pitchFamily="34" charset="0"/>
              <a:buNone/>
              <a:defRPr/>
            </a:lvl1pPr>
            <a:lvl5pPr>
              <a:defRPr/>
            </a:lvl5pPr>
          </a:lstStyle>
          <a:p>
            <a:pPr lvl="0"/>
            <a:r>
              <a:rPr lang="nl-NL" dirty="0"/>
              <a:t>[Klik in dit vak en voeg via Invoegen | Afbeeldingen een afbeelding in, na plaatsen klik in de afbeelding met de rechtermuisknop en kies ‘Naar achtergrond’]</a:t>
            </a:r>
            <a:endParaRPr lang="aa-ET" dirty="0"/>
          </a:p>
        </p:txBody>
      </p:sp>
      <p:sp>
        <p:nvSpPr>
          <p:cNvPr id="11" name="Rectangle 6 (PHJU) (PHJU)">
            <a:extLst>
              <a:ext uri="{FF2B5EF4-FFF2-40B4-BE49-F238E27FC236}">
                <a16:creationId xmlns:a16="http://schemas.microsoft.com/office/drawing/2014/main" id="{B5E011F1-82AD-4663-8E86-C55D9A60A769}"/>
              </a:ext>
            </a:extLst>
          </p:cNvPr>
          <p:cNvSpPr>
            <a:spLocks noGrp="1" noSelect="1" noChangeArrowheads="1"/>
          </p:cNvSpPr>
          <p:nvPr>
            <p:ph type="body" idx="1000" hasCustomPrompt="1"/>
            <p:custDataLst>
              <p:custData r:id="rId1"/>
            </p:custDataLst>
          </p:nvPr>
        </p:nvSpPr>
        <p:spPr bwMode="gray">
          <a:xfrm>
            <a:off x="762000" y="1954213"/>
            <a:ext cx="6102350" cy="4141788"/>
          </a:xfrm>
          <a:prstGeom prst="rect">
            <a:avLst/>
          </a:prstGeom>
          <a:solidFill>
            <a:srgbClr val="A7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None/>
              <a:defRPr/>
            </a:lvl1pPr>
          </a:lstStyle>
          <a:p>
            <a:r>
              <a:rPr lang="nl-NL" dirty="0"/>
              <a:t> </a:t>
            </a:r>
          </a:p>
        </p:txBody>
      </p:sp>
      <p:sp>
        <p:nvSpPr>
          <p:cNvPr id="8" name="***Titel 1">
            <a:extLst>
              <a:ext uri="{FF2B5EF4-FFF2-40B4-BE49-F238E27FC236}">
                <a16:creationId xmlns:a16="http://schemas.microsoft.com/office/drawing/2014/main" id="{711BF284-CDF7-4A3A-8597-B2DEFAFF522C}"/>
              </a:ext>
            </a:extLst>
          </p:cNvPr>
          <p:cNvSpPr>
            <a:spLocks noGrp="1" noSelect="1"/>
          </p:cNvSpPr>
          <p:nvPr>
            <p:ph type="title" hasCustomPrompt="1"/>
          </p:nvPr>
        </p:nvSpPr>
        <p:spPr bwMode="gray">
          <a:xfrm>
            <a:off x="1523865" y="2347224"/>
            <a:ext cx="4572135" cy="1301914"/>
          </a:xfrm>
        </p:spPr>
        <p:txBody>
          <a:bodyPr anchor="b" anchorCtr="0"/>
          <a:lstStyle>
            <a:lvl1pPr>
              <a:defRPr/>
            </a:lvl1pPr>
          </a:lstStyle>
          <a:p>
            <a:r>
              <a:rPr lang="nl-NL" dirty="0"/>
              <a:t>[Titel]</a:t>
            </a:r>
          </a:p>
        </p:txBody>
      </p:sp>
      <p:sp>
        <p:nvSpPr>
          <p:cNvPr id="9" name="Tijdelijke aanduiding voor tekst 8 (JU-Free)">
            <a:extLst>
              <a:ext uri="{FF2B5EF4-FFF2-40B4-BE49-F238E27FC236}">
                <a16:creationId xmlns:a16="http://schemas.microsoft.com/office/drawing/2014/main" id="{4F5D772B-17F9-4469-B96B-07B651B98759}"/>
              </a:ext>
            </a:extLst>
          </p:cNvPr>
          <p:cNvSpPr>
            <a:spLocks noGrp="1"/>
          </p:cNvSpPr>
          <p:nvPr>
            <p:ph type="body" sz="quarter" idx="13" hasCustomPrompt="1"/>
          </p:nvPr>
        </p:nvSpPr>
        <p:spPr bwMode="gray">
          <a:xfrm>
            <a:off x="1490133" y="3788294"/>
            <a:ext cx="4605867" cy="1926706"/>
          </a:xfrm>
        </p:spPr>
        <p:txBody>
          <a:bodyPr numCol="1" spcCol="360000"/>
          <a:lstStyle>
            <a:lvl1pPr>
              <a:defRPr/>
            </a:lvl1pPr>
            <a:lvl5pPr>
              <a:defRPr/>
            </a:lvl5pPr>
          </a:lstStyle>
          <a:p>
            <a:pPr lvl="0"/>
            <a:r>
              <a:rPr lang="nl-NL" dirty="0"/>
              <a:t>[Tekst]</a:t>
            </a:r>
          </a:p>
        </p:txBody>
      </p:sp>
      <p:sp>
        <p:nvSpPr>
          <p:cNvPr id="12" name="Instructie voorbeelddia Grafiek 3 (JU-Free) (PHJU)">
            <a:extLst>
              <a:ext uri="{FF2B5EF4-FFF2-40B4-BE49-F238E27FC236}">
                <a16:creationId xmlns:a16="http://schemas.microsoft.com/office/drawing/2014/main" id="{F765B45F-1194-40B3-BE80-EADAA436B870}"/>
              </a:ext>
            </a:extLst>
          </p:cNvPr>
          <p:cNvSpPr>
            <a:spLocks noGrp="1"/>
          </p:cNvSpPr>
          <p:nvPr userDrawn="1">
            <p:ph type="body" idx="1001" hasCustomPrompt="1"/>
            <p:custDataLst>
              <p:custData r:id="rId2"/>
            </p:custDataLst>
          </p:nvPr>
        </p:nvSpPr>
        <p:spPr bwMode="gray">
          <a:xfrm>
            <a:off x="-2176329" y="0"/>
            <a:ext cx="2052000" cy="76744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lvl1pPr marL="0" indent="0" algn="l" defTabSz="914400" rtl="0" eaLnBrk="1" latinLnBrk="0" hangingPunct="1">
              <a:lnSpc>
                <a:spcPct val="100000"/>
              </a:lnSpc>
              <a:spcBef>
                <a:spcPts val="0"/>
              </a:spcBef>
              <a:buFont typeface="Calibri Light" panose="020F0302020204030204" pitchFamily="34" charset="0"/>
              <a:buNone/>
              <a:defRPr lang="nl-NL" sz="1100" dirty="0">
                <a:solidFill>
                  <a:srgbClr val="000000"/>
                </a:solidFill>
              </a:defRPr>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pPr lvl="0"/>
            <a:r>
              <a:rPr lang="nl-NL" sz="1100" dirty="0">
                <a:solidFill>
                  <a:schemeClr val="tx1"/>
                </a:solidFill>
              </a:rPr>
              <a:t>Eventueel kan het blauwe vlak handmatig worden verwijderd. Klik hiervoor op een rand van het vlak en druk op ‘Delete’</a:t>
            </a:r>
          </a:p>
          <a:p>
            <a:pPr lvl="0"/>
            <a:endParaRPr lang="nl-NL" sz="1100" dirty="0">
              <a:solidFill>
                <a:schemeClr val="tx1"/>
              </a:solidFill>
            </a:endParaRPr>
          </a:p>
        </p:txBody>
      </p:sp>
      <p:sp>
        <p:nvSpPr>
          <p:cNvPr id="2" name="Tijdelijke aanduiding voor datum 1"/>
          <p:cNvSpPr>
            <a:spLocks noGrp="1" noSelect="1"/>
          </p:cNvSpPr>
          <p:nvPr>
            <p:ph type="dt" sz="half" idx="1002"/>
          </p:nvPr>
        </p:nvSpPr>
        <p:spPr/>
        <p:txBody>
          <a:bodyPr/>
          <a:lstStyle/>
          <a:p>
            <a:r>
              <a:rPr lang="nl-NL" dirty="0"/>
              <a:t>Juli 2023</a:t>
            </a:r>
          </a:p>
        </p:txBody>
      </p:sp>
      <p:sp>
        <p:nvSpPr>
          <p:cNvPr id="3" name="Tijdelijke aanduiding voor voettekst 2"/>
          <p:cNvSpPr>
            <a:spLocks noGrp="1" noSelect="1"/>
          </p:cNvSpPr>
          <p:nvPr>
            <p:ph type="ftr" sz="quarter" idx="1003"/>
          </p:nvPr>
        </p:nvSpPr>
        <p:spPr/>
        <p:txBody>
          <a:bodyPr/>
          <a:lstStyle/>
          <a:p>
            <a:r>
              <a:rPr lang="nl-NL" dirty="0"/>
              <a:t>Platform Pensioentransitie</a:t>
            </a:r>
          </a:p>
        </p:txBody>
      </p:sp>
      <p:sp>
        <p:nvSpPr>
          <p:cNvPr id="4" name="Tijdelijke aanduiding voor dianummer 3"/>
          <p:cNvSpPr>
            <a:spLocks noGrp="1" noSelect="1"/>
          </p:cNvSpPr>
          <p:nvPr>
            <p:ph type="sldNum" sz="quarter" idx="1004"/>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305190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en korte tekst">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9139EEE0-AE1F-4088-A81F-AE7CFECC06BD}"/>
              </a:ext>
            </a:extLst>
          </p:cNvPr>
          <p:cNvSpPr>
            <a:spLocks noGrp="1" noSelect="1"/>
          </p:cNvSpPr>
          <p:nvPr>
            <p:ph type="pic" idx="10" hasCustomPrompt="1"/>
          </p:nvPr>
        </p:nvSpPr>
        <p:spPr bwMode="gray">
          <a:xfrm>
            <a:off x="0" y="0"/>
            <a:ext cx="12192120" cy="6095880"/>
          </a:xfrm>
        </p:spPr>
        <p:txBody>
          <a:bodyPr/>
          <a:lstStyle>
            <a:lvl1pPr marL="0" indent="0" algn="l" defTabSz="914400" rtl="0" eaLnBrk="1" latinLnBrk="0" hangingPunct="1">
              <a:lnSpc>
                <a:spcPct val="90000"/>
              </a:lnSpc>
              <a:spcBef>
                <a:spcPts val="1000"/>
              </a:spcBef>
              <a:buFont typeface="Arial" panose="020B0604020202020204" pitchFamily="34" charset="0"/>
              <a:buNone/>
              <a:defRPr/>
            </a:lvl1pPr>
          </a:lstStyle>
          <a:p>
            <a:pPr lvl="0"/>
            <a:r>
              <a:rPr lang="nl-NL" dirty="0"/>
              <a:t>[Klik op het pictogram om een afbeelding in te voegen]</a:t>
            </a:r>
          </a:p>
        </p:txBody>
      </p:sp>
      <p:sp>
        <p:nvSpPr>
          <p:cNvPr id="10" name="Rectangle 6 (PHJU) (PHJU)">
            <a:extLst>
              <a:ext uri="{FF2B5EF4-FFF2-40B4-BE49-F238E27FC236}">
                <a16:creationId xmlns:a16="http://schemas.microsoft.com/office/drawing/2014/main" id="{575E43CF-1892-42AF-B958-165D897158D3}"/>
              </a:ext>
            </a:extLst>
          </p:cNvPr>
          <p:cNvSpPr>
            <a:spLocks noGrp="1" noSelect="1" noChangeArrowheads="1"/>
          </p:cNvSpPr>
          <p:nvPr>
            <p:ph type="body" idx="1000" hasCustomPrompt="1"/>
            <p:custDataLst>
              <p:custData r:id="rId1"/>
            </p:custDataLst>
          </p:nvPr>
        </p:nvSpPr>
        <p:spPr bwMode="gray">
          <a:xfrm>
            <a:off x="760413" y="2465388"/>
            <a:ext cx="4575175" cy="2868613"/>
          </a:xfrm>
          <a:prstGeom prst="rect">
            <a:avLst/>
          </a:prstGeom>
          <a:solidFill>
            <a:srgbClr val="A7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None/>
              <a:defRPr/>
            </a:lvl1pPr>
          </a:lstStyle>
          <a:p>
            <a:r>
              <a:rPr lang="nl-NL" dirty="0"/>
              <a:t> </a:t>
            </a:r>
          </a:p>
        </p:txBody>
      </p:sp>
      <p:sp>
        <p:nvSpPr>
          <p:cNvPr id="11" name="***Titel 1">
            <a:extLst>
              <a:ext uri="{FF2B5EF4-FFF2-40B4-BE49-F238E27FC236}">
                <a16:creationId xmlns:a16="http://schemas.microsoft.com/office/drawing/2014/main" id="{1A675340-AF72-4DEE-873E-3229B65BA1FA}"/>
              </a:ext>
            </a:extLst>
          </p:cNvPr>
          <p:cNvSpPr>
            <a:spLocks noGrp="1" noSelect="1"/>
          </p:cNvSpPr>
          <p:nvPr>
            <p:ph type="title" hasCustomPrompt="1"/>
          </p:nvPr>
        </p:nvSpPr>
        <p:spPr bwMode="gray">
          <a:xfrm>
            <a:off x="1527868" y="2851659"/>
            <a:ext cx="3017816" cy="2032576"/>
          </a:xfrm>
        </p:spPr>
        <p:txBody>
          <a:bodyPr/>
          <a:lstStyle>
            <a:lvl1pPr>
              <a:defRPr lang="nl-NL" sz="4600" b="1" kern="1200" smtClean="0">
                <a:solidFill>
                  <a:schemeClr val="tx2"/>
                </a:solidFill>
                <a:latin typeface="+mj-lt"/>
                <a:ea typeface="+mj-ea"/>
                <a:cs typeface="+mj-cs"/>
              </a:defRPr>
            </a:lvl1pPr>
          </a:lstStyle>
          <a:p>
            <a:r>
              <a:rPr lang="nl-NL" dirty="0"/>
              <a:t>[Titel]</a:t>
            </a:r>
            <a:endParaRPr lang="aa-ET" dirty="0"/>
          </a:p>
        </p:txBody>
      </p:sp>
      <p:sp>
        <p:nvSpPr>
          <p:cNvPr id="12" name="Instructie voorbeelddia Grafiek 3 (JU-Free) (PHJU)">
            <a:extLst>
              <a:ext uri="{FF2B5EF4-FFF2-40B4-BE49-F238E27FC236}">
                <a16:creationId xmlns:a16="http://schemas.microsoft.com/office/drawing/2014/main" id="{70D88614-6F63-4AA4-B016-EBD463EF521A}"/>
              </a:ext>
            </a:extLst>
          </p:cNvPr>
          <p:cNvSpPr>
            <a:spLocks noGrp="1"/>
          </p:cNvSpPr>
          <p:nvPr>
            <p:ph type="body" idx="1001" hasCustomPrompt="1"/>
            <p:custDataLst>
              <p:custData r:id="rId2"/>
            </p:custDataLst>
          </p:nvPr>
        </p:nvSpPr>
        <p:spPr bwMode="gray">
          <a:xfrm>
            <a:off x="-2176329" y="0"/>
            <a:ext cx="2052000" cy="76744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lvl1pPr marL="0" indent="0" algn="l" defTabSz="914400" rtl="0" eaLnBrk="1" latinLnBrk="0" hangingPunct="1">
              <a:lnSpc>
                <a:spcPct val="100000"/>
              </a:lnSpc>
              <a:spcBef>
                <a:spcPts val="0"/>
              </a:spcBef>
              <a:buFont typeface="Calibri Light" panose="020F0302020204030204" pitchFamily="34" charset="0"/>
              <a:buNone/>
              <a:defRPr lang="nl-NL" sz="1100" dirty="0">
                <a:solidFill>
                  <a:srgbClr val="000000"/>
                </a:solidFill>
              </a:defRPr>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pPr lvl="0"/>
            <a:r>
              <a:rPr lang="nl-NL" sz="1100" dirty="0">
                <a:solidFill>
                  <a:schemeClr val="tx1"/>
                </a:solidFill>
              </a:rPr>
              <a:t>Eventueel kan het blauwe vlak handmatig worden verwijderd. Klik hiervoor op een rand van het vlak en druk op ‘Delete’</a:t>
            </a:r>
          </a:p>
          <a:p>
            <a:pPr lvl="0"/>
            <a:endParaRPr lang="nl-NL" sz="1100" dirty="0">
              <a:solidFill>
                <a:schemeClr val="tx1"/>
              </a:solidFill>
            </a:endParaRPr>
          </a:p>
        </p:txBody>
      </p:sp>
      <p:sp>
        <p:nvSpPr>
          <p:cNvPr id="2" name="Tijdelijke aanduiding voor datum 1"/>
          <p:cNvSpPr>
            <a:spLocks noGrp="1" noSelect="1"/>
          </p:cNvSpPr>
          <p:nvPr>
            <p:ph type="dt" sz="half" idx="1002"/>
          </p:nvPr>
        </p:nvSpPr>
        <p:spPr/>
        <p:txBody>
          <a:bodyPr/>
          <a:lstStyle/>
          <a:p>
            <a:r>
              <a:rPr lang="nl-NL" dirty="0"/>
              <a:t>Juli 2023</a:t>
            </a:r>
          </a:p>
        </p:txBody>
      </p:sp>
      <p:sp>
        <p:nvSpPr>
          <p:cNvPr id="3" name="Tijdelijke aanduiding voor voettekst 2"/>
          <p:cNvSpPr>
            <a:spLocks noGrp="1" noSelect="1"/>
          </p:cNvSpPr>
          <p:nvPr>
            <p:ph type="ftr" sz="quarter" idx="1003"/>
          </p:nvPr>
        </p:nvSpPr>
        <p:spPr/>
        <p:txBody>
          <a:bodyPr/>
          <a:lstStyle/>
          <a:p>
            <a:r>
              <a:rPr lang="nl-NL" dirty="0"/>
              <a:t>Platform Pensioentransitie</a:t>
            </a:r>
          </a:p>
        </p:txBody>
      </p:sp>
      <p:sp>
        <p:nvSpPr>
          <p:cNvPr id="4" name="Tijdelijke aanduiding voor dianummer 3"/>
          <p:cNvSpPr>
            <a:spLocks noGrp="1" noSelect="1"/>
          </p:cNvSpPr>
          <p:nvPr>
            <p:ph type="sldNum" sz="quarter" idx="1004"/>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4094037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afbeelding, kop en tekst (3)">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dirty="0"/>
              <a:t>[Titel]</a:t>
            </a:r>
          </a:p>
        </p:txBody>
      </p:sp>
      <p:sp>
        <p:nvSpPr>
          <p:cNvPr id="10" name="Tijdelijke aanduiding voor afbeelding 9">
            <a:extLst>
              <a:ext uri="{FF2B5EF4-FFF2-40B4-BE49-F238E27FC236}">
                <a16:creationId xmlns:a16="http://schemas.microsoft.com/office/drawing/2014/main" id="{12D223FE-F38B-42FB-B1CC-09AE3679F73D}"/>
              </a:ext>
            </a:extLst>
          </p:cNvPr>
          <p:cNvSpPr>
            <a:spLocks noGrp="1" noSelect="1"/>
          </p:cNvSpPr>
          <p:nvPr>
            <p:ph type="pic" sz="quarter" idx="19" hasCustomPrompt="1"/>
          </p:nvPr>
        </p:nvSpPr>
        <p:spPr bwMode="gray">
          <a:xfrm>
            <a:off x="759887" y="2552699"/>
            <a:ext cx="3050113" cy="1803401"/>
          </a:xfrm>
        </p:spPr>
        <p:txBody>
          <a:bodyPr/>
          <a:lstStyle>
            <a:lvl1pPr>
              <a:defRPr/>
            </a:lvl1pPr>
          </a:lstStyle>
          <a:p>
            <a:pPr lvl="4"/>
            <a:r>
              <a:rPr lang="nl-NL"/>
              <a:t>[Klik op het pictogram om een afbeelding in te voegen]</a:t>
            </a:r>
            <a:endParaRPr lang="nl-NL" dirty="0"/>
          </a:p>
        </p:txBody>
      </p:sp>
      <p:sp>
        <p:nvSpPr>
          <p:cNvPr id="20" name="Tijdelijke aanduiding voor tekst 8 (JU-Free)">
            <a:extLst>
              <a:ext uri="{FF2B5EF4-FFF2-40B4-BE49-F238E27FC236}">
                <a16:creationId xmlns:a16="http://schemas.microsoft.com/office/drawing/2014/main" id="{5C8AC3AA-C528-4E88-B62A-E9CC8472E2D4}"/>
              </a:ext>
            </a:extLst>
          </p:cNvPr>
          <p:cNvSpPr>
            <a:spLocks noGrp="1"/>
          </p:cNvSpPr>
          <p:nvPr>
            <p:ph type="body" sz="quarter" idx="22" hasCustomPrompt="1"/>
          </p:nvPr>
        </p:nvSpPr>
        <p:spPr bwMode="gray">
          <a:xfrm>
            <a:off x="759887" y="4631267"/>
            <a:ext cx="3050113" cy="474134"/>
          </a:xfrm>
        </p:spPr>
        <p:txBody>
          <a:bodyPr numCol="1" spcCol="360000"/>
          <a:lstStyle>
            <a:lvl1pPr marL="0" indent="0" algn="ctr">
              <a:buNone/>
              <a:defRPr sz="3200" b="1">
                <a:solidFill>
                  <a:schemeClr val="accent1"/>
                </a:solidFill>
                <a:latin typeface="+mj-lt"/>
              </a:defRPr>
            </a:lvl1pPr>
            <a:lvl2pPr marL="230400" indent="0" algn="ctr">
              <a:buNone/>
              <a:defRPr lang="en-US" sz="3200" b="1" kern="1200" dirty="0" smtClean="0">
                <a:solidFill>
                  <a:schemeClr val="accent1"/>
                </a:solidFill>
                <a:latin typeface="+mj-lt"/>
                <a:ea typeface="+mn-ea"/>
                <a:cs typeface="+mn-cs"/>
              </a:defRPr>
            </a:lvl2pPr>
            <a:lvl3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3pPr>
            <a:lvl4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4pPr>
            <a:lvl5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5pPr>
            <a:lvl6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6pPr>
            <a:lvl7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7pPr>
            <a:lvl8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8pPr>
            <a:lvl9pPr marL="230400" marR="0" indent="0" algn="ctr" fontAlgn="auto">
              <a:lnSpc>
                <a:spcPct val="100000"/>
              </a:lnSpc>
              <a:spcBef>
                <a:spcPts val="0"/>
              </a:spcBef>
              <a:spcAft>
                <a:spcPts val="0"/>
              </a:spcAft>
              <a:buFontTx/>
              <a:buNone/>
              <a:defRPr lang="aa-ET" sz="3200" b="1" kern="1200" dirty="0">
                <a:solidFill>
                  <a:schemeClr val="accent1"/>
                </a:solidFill>
                <a:latin typeface="+mj-lt"/>
                <a:ea typeface="+mn-ea"/>
                <a:cs typeface="+mn-cs"/>
              </a:defRPr>
            </a:lvl9pPr>
          </a:lstStyle>
          <a:p>
            <a:pPr lvl="0"/>
            <a:r>
              <a:rPr lang="nl-NL"/>
              <a:t>[Kop]</a:t>
            </a:r>
          </a:p>
          <a:p>
            <a:pPr lvl="0"/>
            <a:r>
              <a:rPr lang="nl-NL"/>
              <a:t>JU-LEVEL1=Kop</a:t>
            </a:r>
            <a:endParaRPr lang="nl-NL" dirty="0"/>
          </a:p>
        </p:txBody>
      </p:sp>
      <p:sp>
        <p:nvSpPr>
          <p:cNvPr id="13" name="Tijdelijke aanduiding voor tekst 8 (JU-Free)">
            <a:extLst>
              <a:ext uri="{FF2B5EF4-FFF2-40B4-BE49-F238E27FC236}">
                <a16:creationId xmlns:a16="http://schemas.microsoft.com/office/drawing/2014/main" id="{1206B615-C140-4672-8900-4DFC2533818A}"/>
              </a:ext>
            </a:extLst>
          </p:cNvPr>
          <p:cNvSpPr>
            <a:spLocks noGrp="1"/>
          </p:cNvSpPr>
          <p:nvPr>
            <p:ph type="body" sz="quarter" idx="23" hasCustomPrompt="1"/>
          </p:nvPr>
        </p:nvSpPr>
        <p:spPr bwMode="gray">
          <a:xfrm>
            <a:off x="759887" y="5113867"/>
            <a:ext cx="3050113" cy="1007532"/>
          </a:xfrm>
        </p:spPr>
        <p:txBody>
          <a:bodyPr numCol="1" spcCol="360000"/>
          <a:lstStyle>
            <a:lvl1pPr marL="0" indent="0" algn="ctr">
              <a:buNone/>
              <a:defRPr sz="1600" b="1">
                <a:solidFill>
                  <a:schemeClr val="accent1"/>
                </a:solidFill>
                <a:latin typeface="+mj-lt"/>
              </a:defRPr>
            </a:lvl1pPr>
            <a:lvl2pPr marL="230400" indent="0" algn="ctr">
              <a:buNone/>
              <a:defRPr lang="en-US" sz="1600" b="1" kern="1200" dirty="0" smtClean="0">
                <a:solidFill>
                  <a:schemeClr val="accent1"/>
                </a:solidFill>
                <a:latin typeface="+mj-lt"/>
                <a:ea typeface="+mn-ea"/>
                <a:cs typeface="+mn-cs"/>
              </a:defRPr>
            </a:lvl2pPr>
            <a:lvl3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3pPr>
            <a:lvl4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4pPr>
            <a:lvl5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5pPr>
            <a:lvl6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6pPr>
            <a:lvl7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7pPr>
            <a:lvl8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8pPr>
            <a:lvl9pPr marL="230400" marR="0" indent="0" algn="ctr" fontAlgn="auto">
              <a:lnSpc>
                <a:spcPct val="100000"/>
              </a:lnSpc>
              <a:spcBef>
                <a:spcPts val="0"/>
              </a:spcBef>
              <a:spcAft>
                <a:spcPts val="0"/>
              </a:spcAft>
              <a:buFontTx/>
              <a:buNone/>
              <a:defRPr lang="aa-ET" sz="1600" b="1" kern="1200" dirty="0">
                <a:solidFill>
                  <a:schemeClr val="accent1"/>
                </a:solidFill>
                <a:latin typeface="+mj-lt"/>
                <a:ea typeface="+mn-ea"/>
                <a:cs typeface="+mn-cs"/>
              </a:defRPr>
            </a:lvl9pPr>
          </a:lstStyle>
          <a:p>
            <a:pPr lvl="0"/>
            <a:r>
              <a:rPr lang="nl-NL"/>
              <a:t>[Tekst]</a:t>
            </a:r>
          </a:p>
          <a:p>
            <a:pPr lvl="0"/>
            <a:r>
              <a:rPr lang="nl-NL"/>
              <a:t>JU-LEVEL1=Tekst</a:t>
            </a:r>
            <a:endParaRPr lang="nl-NL" dirty="0"/>
          </a:p>
        </p:txBody>
      </p:sp>
      <p:sp>
        <p:nvSpPr>
          <p:cNvPr id="17" name="Tijdelijke aanduiding voor afbeelding 9">
            <a:extLst>
              <a:ext uri="{FF2B5EF4-FFF2-40B4-BE49-F238E27FC236}">
                <a16:creationId xmlns:a16="http://schemas.microsoft.com/office/drawing/2014/main" id="{445EF7C5-B836-4D5F-A33F-3093D04F9D27}"/>
              </a:ext>
            </a:extLst>
          </p:cNvPr>
          <p:cNvSpPr>
            <a:spLocks noGrp="1" noSelect="1"/>
          </p:cNvSpPr>
          <p:nvPr>
            <p:ph type="pic" sz="quarter" idx="24" hasCustomPrompt="1"/>
          </p:nvPr>
        </p:nvSpPr>
        <p:spPr bwMode="gray">
          <a:xfrm>
            <a:off x="4576237" y="2552699"/>
            <a:ext cx="3050113" cy="1803401"/>
          </a:xfrm>
        </p:spPr>
        <p:txBody>
          <a:bodyPr/>
          <a:lstStyle>
            <a:lvl1pPr>
              <a:defRPr/>
            </a:lvl1pPr>
          </a:lstStyle>
          <a:p>
            <a:pPr lvl="4"/>
            <a:r>
              <a:rPr lang="nl-NL"/>
              <a:t>[Klik op het pictogram om een afbeelding in te voegen]</a:t>
            </a:r>
            <a:endParaRPr lang="nl-NL" dirty="0"/>
          </a:p>
        </p:txBody>
      </p:sp>
      <p:sp>
        <p:nvSpPr>
          <p:cNvPr id="19" name="Tijdelijke aanduiding voor tekst 8 (JU-Free)">
            <a:extLst>
              <a:ext uri="{FF2B5EF4-FFF2-40B4-BE49-F238E27FC236}">
                <a16:creationId xmlns:a16="http://schemas.microsoft.com/office/drawing/2014/main" id="{73465052-39CC-4206-AFFF-79A7724AD3A7}"/>
              </a:ext>
            </a:extLst>
          </p:cNvPr>
          <p:cNvSpPr>
            <a:spLocks noGrp="1"/>
          </p:cNvSpPr>
          <p:nvPr>
            <p:ph type="body" sz="quarter" idx="25" hasCustomPrompt="1"/>
          </p:nvPr>
        </p:nvSpPr>
        <p:spPr bwMode="gray">
          <a:xfrm>
            <a:off x="4576237" y="4631267"/>
            <a:ext cx="3050113" cy="474134"/>
          </a:xfrm>
        </p:spPr>
        <p:txBody>
          <a:bodyPr numCol="1" spcCol="360000"/>
          <a:lstStyle>
            <a:lvl1pPr marL="0" indent="0" algn="ctr">
              <a:buNone/>
              <a:defRPr sz="3200" b="1">
                <a:solidFill>
                  <a:schemeClr val="accent1"/>
                </a:solidFill>
                <a:latin typeface="+mj-lt"/>
              </a:defRPr>
            </a:lvl1pPr>
            <a:lvl2pPr marL="230400" indent="0" algn="ctr">
              <a:buNone/>
              <a:defRPr lang="en-US" sz="3200" b="1" kern="1200" dirty="0" smtClean="0">
                <a:solidFill>
                  <a:schemeClr val="accent1"/>
                </a:solidFill>
                <a:latin typeface="+mj-lt"/>
                <a:ea typeface="+mn-ea"/>
                <a:cs typeface="+mn-cs"/>
              </a:defRPr>
            </a:lvl2pPr>
            <a:lvl3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3pPr>
            <a:lvl4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4pPr>
            <a:lvl5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5pPr>
            <a:lvl6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6pPr>
            <a:lvl7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7pPr>
            <a:lvl8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8pPr>
            <a:lvl9pPr marL="230400" marR="0" indent="0" algn="ctr" fontAlgn="auto">
              <a:lnSpc>
                <a:spcPct val="100000"/>
              </a:lnSpc>
              <a:spcBef>
                <a:spcPts val="0"/>
              </a:spcBef>
              <a:spcAft>
                <a:spcPts val="0"/>
              </a:spcAft>
              <a:buFontTx/>
              <a:buNone/>
              <a:defRPr lang="aa-ET" sz="3200" b="1" kern="1200" dirty="0">
                <a:solidFill>
                  <a:schemeClr val="accent1"/>
                </a:solidFill>
                <a:latin typeface="+mj-lt"/>
                <a:ea typeface="+mn-ea"/>
                <a:cs typeface="+mn-cs"/>
              </a:defRPr>
            </a:lvl9pPr>
          </a:lstStyle>
          <a:p>
            <a:pPr lvl="0"/>
            <a:r>
              <a:rPr lang="nl-NL"/>
              <a:t>[Kop]</a:t>
            </a:r>
          </a:p>
          <a:p>
            <a:pPr lvl="0"/>
            <a:r>
              <a:rPr lang="nl-NL"/>
              <a:t>JU-LEVEL1=Kop</a:t>
            </a:r>
            <a:endParaRPr lang="nl-NL" dirty="0"/>
          </a:p>
        </p:txBody>
      </p:sp>
      <p:sp>
        <p:nvSpPr>
          <p:cNvPr id="21" name="Tijdelijke aanduiding voor tekst 8 (JU-Free)">
            <a:extLst>
              <a:ext uri="{FF2B5EF4-FFF2-40B4-BE49-F238E27FC236}">
                <a16:creationId xmlns:a16="http://schemas.microsoft.com/office/drawing/2014/main" id="{47816EBD-600B-4889-B089-CD3D1366437B}"/>
              </a:ext>
            </a:extLst>
          </p:cNvPr>
          <p:cNvSpPr>
            <a:spLocks noGrp="1"/>
          </p:cNvSpPr>
          <p:nvPr>
            <p:ph type="body" sz="quarter" idx="26" hasCustomPrompt="1"/>
          </p:nvPr>
        </p:nvSpPr>
        <p:spPr bwMode="gray">
          <a:xfrm>
            <a:off x="4576237" y="5113867"/>
            <a:ext cx="3050113" cy="1007532"/>
          </a:xfrm>
        </p:spPr>
        <p:txBody>
          <a:bodyPr numCol="1" spcCol="360000"/>
          <a:lstStyle>
            <a:lvl1pPr marL="0" indent="0" algn="ctr">
              <a:buNone/>
              <a:defRPr sz="1600" b="1">
                <a:solidFill>
                  <a:schemeClr val="accent1"/>
                </a:solidFill>
                <a:latin typeface="+mj-lt"/>
              </a:defRPr>
            </a:lvl1pPr>
            <a:lvl2pPr marL="230400" indent="0" algn="ctr">
              <a:buNone/>
              <a:defRPr lang="en-US" sz="1600" b="1" kern="1200" dirty="0" smtClean="0">
                <a:solidFill>
                  <a:schemeClr val="accent1"/>
                </a:solidFill>
                <a:latin typeface="+mj-lt"/>
                <a:ea typeface="+mn-ea"/>
                <a:cs typeface="+mn-cs"/>
              </a:defRPr>
            </a:lvl2pPr>
            <a:lvl3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3pPr>
            <a:lvl4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4pPr>
            <a:lvl5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5pPr>
            <a:lvl6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6pPr>
            <a:lvl7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7pPr>
            <a:lvl8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8pPr>
            <a:lvl9pPr marL="230400" marR="0" indent="0" algn="ctr" fontAlgn="auto">
              <a:lnSpc>
                <a:spcPct val="100000"/>
              </a:lnSpc>
              <a:spcBef>
                <a:spcPts val="0"/>
              </a:spcBef>
              <a:spcAft>
                <a:spcPts val="0"/>
              </a:spcAft>
              <a:buFontTx/>
              <a:buNone/>
              <a:defRPr lang="aa-ET" sz="1600" b="1" kern="1200" dirty="0">
                <a:solidFill>
                  <a:schemeClr val="accent1"/>
                </a:solidFill>
                <a:latin typeface="+mj-lt"/>
                <a:ea typeface="+mn-ea"/>
                <a:cs typeface="+mn-cs"/>
              </a:defRPr>
            </a:lvl9pPr>
          </a:lstStyle>
          <a:p>
            <a:pPr lvl="0"/>
            <a:r>
              <a:rPr lang="nl-NL"/>
              <a:t>[Tekst]</a:t>
            </a:r>
          </a:p>
          <a:p>
            <a:pPr lvl="0"/>
            <a:r>
              <a:rPr lang="nl-NL"/>
              <a:t>JU-LEVEL1=Tekst</a:t>
            </a:r>
            <a:endParaRPr lang="nl-NL" dirty="0"/>
          </a:p>
        </p:txBody>
      </p:sp>
      <p:sp>
        <p:nvSpPr>
          <p:cNvPr id="22" name="Tijdelijke aanduiding voor afbeelding 9">
            <a:extLst>
              <a:ext uri="{FF2B5EF4-FFF2-40B4-BE49-F238E27FC236}">
                <a16:creationId xmlns:a16="http://schemas.microsoft.com/office/drawing/2014/main" id="{56D70A9D-5DEC-46BB-921D-C66ACAEC998E}"/>
              </a:ext>
            </a:extLst>
          </p:cNvPr>
          <p:cNvSpPr>
            <a:spLocks noGrp="1" noSelect="1"/>
          </p:cNvSpPr>
          <p:nvPr>
            <p:ph type="pic" sz="quarter" idx="27" hasCustomPrompt="1"/>
          </p:nvPr>
        </p:nvSpPr>
        <p:spPr bwMode="gray">
          <a:xfrm>
            <a:off x="8392588" y="2552699"/>
            <a:ext cx="3050113" cy="1803401"/>
          </a:xfrm>
        </p:spPr>
        <p:txBody>
          <a:bodyPr/>
          <a:lstStyle>
            <a:lvl1pPr>
              <a:defRPr/>
            </a:lvl1pPr>
          </a:lstStyle>
          <a:p>
            <a:pPr lvl="4"/>
            <a:r>
              <a:rPr lang="nl-NL"/>
              <a:t>[Klik op het pictogram om een afbeelding in te voegen]</a:t>
            </a:r>
            <a:endParaRPr lang="nl-NL" dirty="0"/>
          </a:p>
        </p:txBody>
      </p:sp>
      <p:sp>
        <p:nvSpPr>
          <p:cNvPr id="23" name="Tijdelijke aanduiding voor tekst 8 (JU-Free)">
            <a:extLst>
              <a:ext uri="{FF2B5EF4-FFF2-40B4-BE49-F238E27FC236}">
                <a16:creationId xmlns:a16="http://schemas.microsoft.com/office/drawing/2014/main" id="{26207166-1158-4CB3-ABB7-AC7110E42681}"/>
              </a:ext>
            </a:extLst>
          </p:cNvPr>
          <p:cNvSpPr>
            <a:spLocks noGrp="1"/>
          </p:cNvSpPr>
          <p:nvPr>
            <p:ph type="body" sz="quarter" idx="28" hasCustomPrompt="1"/>
          </p:nvPr>
        </p:nvSpPr>
        <p:spPr bwMode="gray">
          <a:xfrm>
            <a:off x="8392588" y="4631267"/>
            <a:ext cx="3050113" cy="474134"/>
          </a:xfrm>
        </p:spPr>
        <p:txBody>
          <a:bodyPr numCol="1" spcCol="360000"/>
          <a:lstStyle>
            <a:lvl1pPr marL="0" indent="0" algn="ctr">
              <a:buNone/>
              <a:defRPr sz="3200" b="1">
                <a:solidFill>
                  <a:schemeClr val="accent1"/>
                </a:solidFill>
                <a:latin typeface="+mj-lt"/>
              </a:defRPr>
            </a:lvl1pPr>
            <a:lvl2pPr marL="230400" indent="0" algn="ctr">
              <a:buNone/>
              <a:defRPr lang="en-US" sz="3200" b="1" kern="1200" dirty="0" smtClean="0">
                <a:solidFill>
                  <a:schemeClr val="accent1"/>
                </a:solidFill>
                <a:latin typeface="+mj-lt"/>
                <a:ea typeface="+mn-ea"/>
                <a:cs typeface="+mn-cs"/>
              </a:defRPr>
            </a:lvl2pPr>
            <a:lvl3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3pPr>
            <a:lvl4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4pPr>
            <a:lvl5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5pPr>
            <a:lvl6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6pPr>
            <a:lvl7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7pPr>
            <a:lvl8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8pPr>
            <a:lvl9pPr marL="230400" marR="0" indent="0" algn="ctr" fontAlgn="auto">
              <a:lnSpc>
                <a:spcPct val="100000"/>
              </a:lnSpc>
              <a:spcBef>
                <a:spcPts val="0"/>
              </a:spcBef>
              <a:spcAft>
                <a:spcPts val="0"/>
              </a:spcAft>
              <a:buFontTx/>
              <a:buNone/>
              <a:defRPr lang="aa-ET" sz="3200" b="1" kern="1200" dirty="0">
                <a:solidFill>
                  <a:schemeClr val="accent1"/>
                </a:solidFill>
                <a:latin typeface="+mj-lt"/>
                <a:ea typeface="+mn-ea"/>
                <a:cs typeface="+mn-cs"/>
              </a:defRPr>
            </a:lvl9pPr>
          </a:lstStyle>
          <a:p>
            <a:pPr lvl="0"/>
            <a:r>
              <a:rPr lang="nl-NL"/>
              <a:t>[Kop]</a:t>
            </a:r>
          </a:p>
          <a:p>
            <a:pPr lvl="0"/>
            <a:r>
              <a:rPr lang="nl-NL"/>
              <a:t>JU-LEVEL1=Kop</a:t>
            </a:r>
            <a:endParaRPr lang="nl-NL" dirty="0"/>
          </a:p>
        </p:txBody>
      </p:sp>
      <p:sp>
        <p:nvSpPr>
          <p:cNvPr id="24" name="Tijdelijke aanduiding voor tekst 8 (JU-Free)">
            <a:extLst>
              <a:ext uri="{FF2B5EF4-FFF2-40B4-BE49-F238E27FC236}">
                <a16:creationId xmlns:a16="http://schemas.microsoft.com/office/drawing/2014/main" id="{DF0B4C3C-0B5C-4F4D-8406-8BD2F2A88559}"/>
              </a:ext>
            </a:extLst>
          </p:cNvPr>
          <p:cNvSpPr>
            <a:spLocks noGrp="1"/>
          </p:cNvSpPr>
          <p:nvPr>
            <p:ph type="body" sz="quarter" idx="29" hasCustomPrompt="1"/>
          </p:nvPr>
        </p:nvSpPr>
        <p:spPr bwMode="gray">
          <a:xfrm>
            <a:off x="8392588" y="5113867"/>
            <a:ext cx="3050113" cy="1007532"/>
          </a:xfrm>
        </p:spPr>
        <p:txBody>
          <a:bodyPr numCol="1" spcCol="360000"/>
          <a:lstStyle>
            <a:lvl1pPr marL="0" indent="0" algn="ctr">
              <a:buNone/>
              <a:defRPr sz="1600" b="1">
                <a:solidFill>
                  <a:schemeClr val="accent1"/>
                </a:solidFill>
                <a:latin typeface="+mj-lt"/>
              </a:defRPr>
            </a:lvl1pPr>
            <a:lvl2pPr marL="230400" indent="0" algn="ctr">
              <a:buNone/>
              <a:defRPr lang="en-US" sz="1600" b="1" kern="1200" dirty="0" smtClean="0">
                <a:solidFill>
                  <a:schemeClr val="accent1"/>
                </a:solidFill>
                <a:latin typeface="+mj-lt"/>
                <a:ea typeface="+mn-ea"/>
                <a:cs typeface="+mn-cs"/>
              </a:defRPr>
            </a:lvl2pPr>
            <a:lvl3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3pPr>
            <a:lvl4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4pPr>
            <a:lvl5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5pPr>
            <a:lvl6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6pPr>
            <a:lvl7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7pPr>
            <a:lvl8pPr marL="230400" marR="0" indent="0" algn="ctr" fontAlgn="auto">
              <a:lnSpc>
                <a:spcPct val="100000"/>
              </a:lnSpc>
              <a:spcBef>
                <a:spcPts val="0"/>
              </a:spcBef>
              <a:spcAft>
                <a:spcPts val="0"/>
              </a:spcAft>
              <a:buFontTx/>
              <a:buNone/>
              <a:defRPr lang="en-US" sz="1600" b="1" kern="1200" dirty="0" smtClean="0">
                <a:solidFill>
                  <a:schemeClr val="accent1"/>
                </a:solidFill>
                <a:latin typeface="+mj-lt"/>
                <a:ea typeface="+mn-ea"/>
                <a:cs typeface="+mn-cs"/>
              </a:defRPr>
            </a:lvl8pPr>
            <a:lvl9pPr marL="230400" marR="0" indent="0" algn="ctr" fontAlgn="auto">
              <a:lnSpc>
                <a:spcPct val="100000"/>
              </a:lnSpc>
              <a:spcBef>
                <a:spcPts val="0"/>
              </a:spcBef>
              <a:spcAft>
                <a:spcPts val="0"/>
              </a:spcAft>
              <a:buFontTx/>
              <a:buNone/>
              <a:defRPr lang="aa-ET" sz="1600" b="1" kern="1200" dirty="0">
                <a:solidFill>
                  <a:schemeClr val="accent1"/>
                </a:solidFill>
                <a:latin typeface="+mj-lt"/>
                <a:ea typeface="+mn-ea"/>
                <a:cs typeface="+mn-cs"/>
              </a:defRPr>
            </a:lvl9pPr>
          </a:lstStyle>
          <a:p>
            <a:pPr lvl="0"/>
            <a:r>
              <a:rPr lang="nl-NL"/>
              <a:t>[Tekst]</a:t>
            </a:r>
          </a:p>
          <a:p>
            <a:pPr lvl="0"/>
            <a:r>
              <a:rPr lang="nl-NL"/>
              <a:t>JU-LEVEL1=Tekst</a:t>
            </a:r>
            <a:endParaRPr lang="nl-NL" dirty="0"/>
          </a:p>
        </p:txBody>
      </p:sp>
      <p:sp>
        <p:nvSpPr>
          <p:cNvPr id="3" name="Tijdelijke aanduiding voor datum 2"/>
          <p:cNvSpPr>
            <a:spLocks noGrp="1" noSelect="1"/>
          </p:cNvSpPr>
          <p:nvPr>
            <p:ph type="dt" sz="half" idx="30"/>
          </p:nvPr>
        </p:nvSpPr>
        <p:spPr/>
        <p:txBody>
          <a:bodyPr/>
          <a:lstStyle/>
          <a:p>
            <a:r>
              <a:rPr lang="nl-NL" dirty="0"/>
              <a:t>Juli 2023</a:t>
            </a:r>
          </a:p>
        </p:txBody>
      </p:sp>
      <p:sp>
        <p:nvSpPr>
          <p:cNvPr id="4" name="Tijdelijke aanduiding voor voettekst 3"/>
          <p:cNvSpPr>
            <a:spLocks noGrp="1" noSelect="1"/>
          </p:cNvSpPr>
          <p:nvPr>
            <p:ph type="ftr" sz="quarter" idx="31"/>
          </p:nvPr>
        </p:nvSpPr>
        <p:spPr/>
        <p:txBody>
          <a:bodyPr/>
          <a:lstStyle/>
          <a:p>
            <a:r>
              <a:rPr lang="nl-NL" dirty="0"/>
              <a:t>Platform Pensioentransitie</a:t>
            </a:r>
          </a:p>
        </p:txBody>
      </p:sp>
      <p:sp>
        <p:nvSpPr>
          <p:cNvPr id="5" name="Tijdelijke aanduiding voor dianummer 4"/>
          <p:cNvSpPr>
            <a:spLocks noGrp="1" noSelect="1"/>
          </p:cNvSpPr>
          <p:nvPr>
            <p:ph type="sldNum" sz="quarter" idx="32"/>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621833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grafiek en tekst (3)">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dirty="0"/>
              <a:t>[Titel]</a:t>
            </a:r>
          </a:p>
        </p:txBody>
      </p:sp>
      <p:sp>
        <p:nvSpPr>
          <p:cNvPr id="20" name="Tijdelijke aanduiding voor tekst 8 (JU-Free)">
            <a:extLst>
              <a:ext uri="{FF2B5EF4-FFF2-40B4-BE49-F238E27FC236}">
                <a16:creationId xmlns:a16="http://schemas.microsoft.com/office/drawing/2014/main" id="{5C8AC3AA-C528-4E88-B62A-E9CC8472E2D4}"/>
              </a:ext>
            </a:extLst>
          </p:cNvPr>
          <p:cNvSpPr>
            <a:spLocks noGrp="1"/>
          </p:cNvSpPr>
          <p:nvPr>
            <p:ph type="body" sz="quarter" idx="22" hasCustomPrompt="1"/>
          </p:nvPr>
        </p:nvSpPr>
        <p:spPr bwMode="gray">
          <a:xfrm>
            <a:off x="788101" y="2144209"/>
            <a:ext cx="3180183" cy="344795"/>
          </a:xfrm>
        </p:spPr>
        <p:txBody>
          <a:bodyPr numCol="1" spcCol="360000"/>
          <a:lstStyle>
            <a:lvl1pPr marL="0" indent="0" algn="l">
              <a:lnSpc>
                <a:spcPct val="90000"/>
              </a:lnSpc>
              <a:buNone/>
              <a:defRPr sz="1200" b="1">
                <a:solidFill>
                  <a:schemeClr val="tx2"/>
                </a:solidFill>
                <a:latin typeface="+mj-lt"/>
              </a:defRPr>
            </a:lvl1pPr>
            <a:lvl2pPr marL="230400" indent="0" algn="ctr">
              <a:buNone/>
              <a:defRPr lang="en-US" sz="3200" b="1" kern="1200" dirty="0" smtClean="0">
                <a:solidFill>
                  <a:schemeClr val="accent1"/>
                </a:solidFill>
                <a:latin typeface="+mj-lt"/>
                <a:ea typeface="+mn-ea"/>
                <a:cs typeface="+mn-cs"/>
              </a:defRPr>
            </a:lvl2pPr>
            <a:lvl3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3pPr>
            <a:lvl4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4pPr>
            <a:lvl5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5pPr>
            <a:lvl6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6pPr>
            <a:lvl7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7pPr>
            <a:lvl8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8pPr>
            <a:lvl9pPr marL="230400" marR="0" indent="0" algn="ctr" fontAlgn="auto">
              <a:lnSpc>
                <a:spcPct val="100000"/>
              </a:lnSpc>
              <a:spcBef>
                <a:spcPts val="0"/>
              </a:spcBef>
              <a:spcAft>
                <a:spcPts val="0"/>
              </a:spcAft>
              <a:buFontTx/>
              <a:buNone/>
              <a:defRPr lang="aa-ET" sz="3200" b="1" kern="1200" dirty="0">
                <a:solidFill>
                  <a:schemeClr val="accent1"/>
                </a:solidFill>
                <a:latin typeface="+mj-lt"/>
                <a:ea typeface="+mn-ea"/>
                <a:cs typeface="+mn-cs"/>
              </a:defRPr>
            </a:lvl9pPr>
          </a:lstStyle>
          <a:p>
            <a:pPr lvl="0"/>
            <a:r>
              <a:rPr lang="nl-NL" dirty="0"/>
              <a:t>[Titel grafiek]</a:t>
            </a:r>
          </a:p>
          <a:p>
            <a:pPr lvl="0"/>
            <a:r>
              <a:rPr lang="nl-NL" dirty="0"/>
              <a:t>JU-LEVEL1=Titel</a:t>
            </a:r>
          </a:p>
        </p:txBody>
      </p:sp>
      <p:sp>
        <p:nvSpPr>
          <p:cNvPr id="9" name="Tijdelijke aanduiding voor grafiek 8">
            <a:extLst>
              <a:ext uri="{FF2B5EF4-FFF2-40B4-BE49-F238E27FC236}">
                <a16:creationId xmlns:a16="http://schemas.microsoft.com/office/drawing/2014/main" id="{E7F02B6E-9327-4DEF-87D0-897F40B20567}"/>
              </a:ext>
            </a:extLst>
          </p:cNvPr>
          <p:cNvSpPr>
            <a:spLocks noGrp="1" noSelect="1"/>
          </p:cNvSpPr>
          <p:nvPr>
            <p:ph type="chart" sz="quarter" idx="30" hasCustomPrompt="1"/>
          </p:nvPr>
        </p:nvSpPr>
        <p:spPr bwMode="gray">
          <a:xfrm>
            <a:off x="787400" y="2677389"/>
            <a:ext cx="3181350" cy="3037611"/>
          </a:xfrm>
        </p:spPr>
        <p:txBody>
          <a:bodyPr/>
          <a:lstStyle>
            <a:lvl1pPr marL="43200" indent="0">
              <a:buNone/>
              <a:defRPr/>
            </a:lvl1pPr>
          </a:lstStyle>
          <a:p>
            <a:r>
              <a:rPr lang="nl-NL"/>
              <a:t>[Klik op het pictogram om een grafiek in te voegen]</a:t>
            </a:r>
            <a:endParaRPr lang="nl-NL" dirty="0"/>
          </a:p>
        </p:txBody>
      </p:sp>
      <p:sp>
        <p:nvSpPr>
          <p:cNvPr id="25" name="Tijdelijke aanduiding voor tekst 8 (JU-Free)">
            <a:extLst>
              <a:ext uri="{FF2B5EF4-FFF2-40B4-BE49-F238E27FC236}">
                <a16:creationId xmlns:a16="http://schemas.microsoft.com/office/drawing/2014/main" id="{F22206F5-2AEF-43A3-9F37-813175030E14}"/>
              </a:ext>
            </a:extLst>
          </p:cNvPr>
          <p:cNvSpPr>
            <a:spLocks noGrp="1"/>
          </p:cNvSpPr>
          <p:nvPr>
            <p:ph type="body" sz="quarter" idx="31" hasCustomPrompt="1"/>
          </p:nvPr>
        </p:nvSpPr>
        <p:spPr bwMode="gray">
          <a:xfrm>
            <a:off x="4542895" y="2144208"/>
            <a:ext cx="3180183" cy="344795"/>
          </a:xfrm>
        </p:spPr>
        <p:txBody>
          <a:bodyPr numCol="1" spcCol="360000"/>
          <a:lstStyle>
            <a:lvl1pPr marL="0" indent="0" algn="l">
              <a:lnSpc>
                <a:spcPct val="90000"/>
              </a:lnSpc>
              <a:buNone/>
              <a:defRPr sz="1200" b="1">
                <a:solidFill>
                  <a:schemeClr val="tx2"/>
                </a:solidFill>
                <a:latin typeface="+mj-lt"/>
              </a:defRPr>
            </a:lvl1pPr>
            <a:lvl2pPr marL="230400" indent="0" algn="ctr">
              <a:buNone/>
              <a:defRPr lang="en-US" sz="3200" b="1" kern="1200" dirty="0" smtClean="0">
                <a:solidFill>
                  <a:schemeClr val="accent1"/>
                </a:solidFill>
                <a:latin typeface="+mj-lt"/>
                <a:ea typeface="+mn-ea"/>
                <a:cs typeface="+mn-cs"/>
              </a:defRPr>
            </a:lvl2pPr>
            <a:lvl3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3pPr>
            <a:lvl4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4pPr>
            <a:lvl5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5pPr>
            <a:lvl6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6pPr>
            <a:lvl7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7pPr>
            <a:lvl8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8pPr>
            <a:lvl9pPr marL="230400" marR="0" indent="0" algn="ctr" fontAlgn="auto">
              <a:lnSpc>
                <a:spcPct val="100000"/>
              </a:lnSpc>
              <a:spcBef>
                <a:spcPts val="0"/>
              </a:spcBef>
              <a:spcAft>
                <a:spcPts val="0"/>
              </a:spcAft>
              <a:buFontTx/>
              <a:buNone/>
              <a:defRPr lang="aa-ET" sz="3200" b="1" kern="1200" dirty="0">
                <a:solidFill>
                  <a:schemeClr val="accent1"/>
                </a:solidFill>
                <a:latin typeface="+mj-lt"/>
                <a:ea typeface="+mn-ea"/>
                <a:cs typeface="+mn-cs"/>
              </a:defRPr>
            </a:lvl9pPr>
          </a:lstStyle>
          <a:p>
            <a:pPr lvl="0"/>
            <a:r>
              <a:rPr lang="nl-NL" dirty="0"/>
              <a:t>[Titel grafiek]</a:t>
            </a:r>
          </a:p>
          <a:p>
            <a:pPr lvl="0"/>
            <a:r>
              <a:rPr lang="nl-NL" dirty="0"/>
              <a:t>JU-LEVEL1=Titel</a:t>
            </a:r>
          </a:p>
        </p:txBody>
      </p:sp>
      <p:sp>
        <p:nvSpPr>
          <p:cNvPr id="26" name="Tijdelijke aanduiding voor grafiek 8">
            <a:extLst>
              <a:ext uri="{FF2B5EF4-FFF2-40B4-BE49-F238E27FC236}">
                <a16:creationId xmlns:a16="http://schemas.microsoft.com/office/drawing/2014/main" id="{A5A75047-B12E-4916-804B-E4D65B5D4B13}"/>
              </a:ext>
            </a:extLst>
          </p:cNvPr>
          <p:cNvSpPr>
            <a:spLocks noGrp="1" noSelect="1"/>
          </p:cNvSpPr>
          <p:nvPr>
            <p:ph type="chart" sz="quarter" idx="32" hasCustomPrompt="1"/>
          </p:nvPr>
        </p:nvSpPr>
        <p:spPr bwMode="gray">
          <a:xfrm>
            <a:off x="4541728" y="2677389"/>
            <a:ext cx="3181350" cy="3037611"/>
          </a:xfrm>
        </p:spPr>
        <p:txBody>
          <a:bodyPr/>
          <a:lstStyle>
            <a:lvl1pPr marL="43200" indent="0">
              <a:buNone/>
              <a:defRPr/>
            </a:lvl1pPr>
          </a:lstStyle>
          <a:p>
            <a:r>
              <a:rPr lang="nl-NL"/>
              <a:t>[Klik op het pictogram om een grafiek in te voegen]</a:t>
            </a:r>
            <a:endParaRPr lang="nl-NL" dirty="0"/>
          </a:p>
        </p:txBody>
      </p:sp>
      <p:sp>
        <p:nvSpPr>
          <p:cNvPr id="27" name="Tijdelijke aanduiding voor tekst 8 (JU-Free)">
            <a:extLst>
              <a:ext uri="{FF2B5EF4-FFF2-40B4-BE49-F238E27FC236}">
                <a16:creationId xmlns:a16="http://schemas.microsoft.com/office/drawing/2014/main" id="{F7891C9E-6FC5-4C16-A017-E53C54FD7F7B}"/>
              </a:ext>
            </a:extLst>
          </p:cNvPr>
          <p:cNvSpPr>
            <a:spLocks noGrp="1"/>
          </p:cNvSpPr>
          <p:nvPr>
            <p:ph type="body" sz="quarter" idx="33" hasCustomPrompt="1"/>
          </p:nvPr>
        </p:nvSpPr>
        <p:spPr bwMode="gray">
          <a:xfrm>
            <a:off x="8260821" y="2145906"/>
            <a:ext cx="3180183" cy="344795"/>
          </a:xfrm>
        </p:spPr>
        <p:txBody>
          <a:bodyPr numCol="1" spcCol="360000"/>
          <a:lstStyle>
            <a:lvl1pPr marL="0" indent="0" algn="l">
              <a:lnSpc>
                <a:spcPct val="90000"/>
              </a:lnSpc>
              <a:buNone/>
              <a:defRPr sz="1200" b="1">
                <a:solidFill>
                  <a:schemeClr val="tx2"/>
                </a:solidFill>
                <a:latin typeface="+mj-lt"/>
              </a:defRPr>
            </a:lvl1pPr>
            <a:lvl2pPr marL="230400" indent="0" algn="ctr">
              <a:buNone/>
              <a:defRPr lang="en-US" sz="3200" b="1" kern="1200" dirty="0" smtClean="0">
                <a:solidFill>
                  <a:schemeClr val="accent1"/>
                </a:solidFill>
                <a:latin typeface="+mj-lt"/>
                <a:ea typeface="+mn-ea"/>
                <a:cs typeface="+mn-cs"/>
              </a:defRPr>
            </a:lvl2pPr>
            <a:lvl3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3pPr>
            <a:lvl4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4pPr>
            <a:lvl5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5pPr>
            <a:lvl6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6pPr>
            <a:lvl7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7pPr>
            <a:lvl8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8pPr>
            <a:lvl9pPr marL="230400" marR="0" indent="0" algn="ctr" fontAlgn="auto">
              <a:lnSpc>
                <a:spcPct val="100000"/>
              </a:lnSpc>
              <a:spcBef>
                <a:spcPts val="0"/>
              </a:spcBef>
              <a:spcAft>
                <a:spcPts val="0"/>
              </a:spcAft>
              <a:buFontTx/>
              <a:buNone/>
              <a:defRPr lang="aa-ET" sz="3200" b="1" kern="1200" dirty="0">
                <a:solidFill>
                  <a:schemeClr val="accent1"/>
                </a:solidFill>
                <a:latin typeface="+mj-lt"/>
                <a:ea typeface="+mn-ea"/>
                <a:cs typeface="+mn-cs"/>
              </a:defRPr>
            </a:lvl9pPr>
          </a:lstStyle>
          <a:p>
            <a:pPr lvl="0"/>
            <a:r>
              <a:rPr lang="nl-NL" dirty="0"/>
              <a:t>[Titel grafiek]</a:t>
            </a:r>
          </a:p>
          <a:p>
            <a:pPr lvl="0"/>
            <a:r>
              <a:rPr lang="nl-NL" dirty="0"/>
              <a:t>JU-LEVEL1=Titel</a:t>
            </a:r>
          </a:p>
        </p:txBody>
      </p:sp>
      <p:sp>
        <p:nvSpPr>
          <p:cNvPr id="28" name="Tijdelijke aanduiding voor grafiek 8">
            <a:extLst>
              <a:ext uri="{FF2B5EF4-FFF2-40B4-BE49-F238E27FC236}">
                <a16:creationId xmlns:a16="http://schemas.microsoft.com/office/drawing/2014/main" id="{403C52F3-F346-4974-8E33-753B059FE9B2}"/>
              </a:ext>
            </a:extLst>
          </p:cNvPr>
          <p:cNvSpPr>
            <a:spLocks noGrp="1" noSelect="1"/>
          </p:cNvSpPr>
          <p:nvPr>
            <p:ph type="chart" sz="quarter" idx="34" hasCustomPrompt="1"/>
          </p:nvPr>
        </p:nvSpPr>
        <p:spPr bwMode="gray">
          <a:xfrm>
            <a:off x="8260821" y="2677389"/>
            <a:ext cx="3181350" cy="3037611"/>
          </a:xfrm>
        </p:spPr>
        <p:txBody>
          <a:bodyPr/>
          <a:lstStyle>
            <a:lvl1pPr marL="43200" indent="0">
              <a:buNone/>
              <a:defRPr/>
            </a:lvl1pPr>
          </a:lstStyle>
          <a:p>
            <a:r>
              <a:rPr lang="nl-NL"/>
              <a:t>[Klik op het pictogram om een grafiek in te voegen]</a:t>
            </a:r>
            <a:endParaRPr lang="nl-NL" dirty="0"/>
          </a:p>
        </p:txBody>
      </p:sp>
      <p:sp>
        <p:nvSpPr>
          <p:cNvPr id="3" name="Tijdelijke aanduiding voor datum 2"/>
          <p:cNvSpPr>
            <a:spLocks noGrp="1" noSelect="1"/>
          </p:cNvSpPr>
          <p:nvPr>
            <p:ph type="dt" sz="half" idx="35"/>
          </p:nvPr>
        </p:nvSpPr>
        <p:spPr/>
        <p:txBody>
          <a:bodyPr/>
          <a:lstStyle/>
          <a:p>
            <a:r>
              <a:rPr lang="nl-NL" dirty="0"/>
              <a:t>Juli 2023</a:t>
            </a:r>
          </a:p>
        </p:txBody>
      </p:sp>
      <p:sp>
        <p:nvSpPr>
          <p:cNvPr id="4" name="Tijdelijke aanduiding voor voettekst 3"/>
          <p:cNvSpPr>
            <a:spLocks noGrp="1" noSelect="1"/>
          </p:cNvSpPr>
          <p:nvPr>
            <p:ph type="ftr" sz="quarter" idx="36"/>
          </p:nvPr>
        </p:nvSpPr>
        <p:spPr/>
        <p:txBody>
          <a:bodyPr/>
          <a:lstStyle/>
          <a:p>
            <a:r>
              <a:rPr lang="nl-NL" dirty="0"/>
              <a:t>Platform Pensioentransitie</a:t>
            </a:r>
          </a:p>
        </p:txBody>
      </p:sp>
      <p:sp>
        <p:nvSpPr>
          <p:cNvPr id="5" name="Tijdelijke aanduiding voor dianummer 4"/>
          <p:cNvSpPr>
            <a:spLocks noGrp="1" noSelect="1"/>
          </p:cNvSpPr>
          <p:nvPr>
            <p:ph type="sldNum" sz="quarter" idx="37"/>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122494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tabel (2)">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dirty="0"/>
              <a:t>[Titel]</a:t>
            </a:r>
          </a:p>
        </p:txBody>
      </p:sp>
      <p:sp>
        <p:nvSpPr>
          <p:cNvPr id="20" name="Tijdelijke aanduiding voor tekst 8 (JU-Free)">
            <a:extLst>
              <a:ext uri="{FF2B5EF4-FFF2-40B4-BE49-F238E27FC236}">
                <a16:creationId xmlns:a16="http://schemas.microsoft.com/office/drawing/2014/main" id="{5C8AC3AA-C528-4E88-B62A-E9CC8472E2D4}"/>
              </a:ext>
            </a:extLst>
          </p:cNvPr>
          <p:cNvSpPr>
            <a:spLocks noGrp="1"/>
          </p:cNvSpPr>
          <p:nvPr>
            <p:ph type="body" sz="quarter" idx="22" hasCustomPrompt="1"/>
          </p:nvPr>
        </p:nvSpPr>
        <p:spPr bwMode="gray">
          <a:xfrm>
            <a:off x="788101" y="2144209"/>
            <a:ext cx="4910400" cy="344795"/>
          </a:xfrm>
        </p:spPr>
        <p:txBody>
          <a:bodyPr numCol="1" spcCol="360000"/>
          <a:lstStyle>
            <a:lvl1pPr marL="0" indent="0" algn="l">
              <a:lnSpc>
                <a:spcPct val="90000"/>
              </a:lnSpc>
              <a:buNone/>
              <a:defRPr sz="1200" b="1">
                <a:solidFill>
                  <a:schemeClr val="tx2"/>
                </a:solidFill>
                <a:latin typeface="+mj-lt"/>
              </a:defRPr>
            </a:lvl1pPr>
            <a:lvl2pPr marL="230400" indent="0" algn="ctr">
              <a:buNone/>
              <a:defRPr lang="en-US" sz="3200" b="1" kern="1200" dirty="0" smtClean="0">
                <a:solidFill>
                  <a:schemeClr val="accent1"/>
                </a:solidFill>
                <a:latin typeface="+mj-lt"/>
                <a:ea typeface="+mn-ea"/>
                <a:cs typeface="+mn-cs"/>
              </a:defRPr>
            </a:lvl2pPr>
            <a:lvl3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3pPr>
            <a:lvl4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4pPr>
            <a:lvl5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5pPr>
            <a:lvl6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6pPr>
            <a:lvl7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7pPr>
            <a:lvl8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8pPr>
            <a:lvl9pPr marL="230400" marR="0" indent="0" algn="ctr" fontAlgn="auto">
              <a:lnSpc>
                <a:spcPct val="100000"/>
              </a:lnSpc>
              <a:spcBef>
                <a:spcPts val="0"/>
              </a:spcBef>
              <a:spcAft>
                <a:spcPts val="0"/>
              </a:spcAft>
              <a:buFontTx/>
              <a:buNone/>
              <a:defRPr lang="aa-ET" sz="3200" b="1" kern="1200" dirty="0">
                <a:solidFill>
                  <a:schemeClr val="accent1"/>
                </a:solidFill>
                <a:latin typeface="+mj-lt"/>
                <a:ea typeface="+mn-ea"/>
                <a:cs typeface="+mn-cs"/>
              </a:defRPr>
            </a:lvl9pPr>
          </a:lstStyle>
          <a:p>
            <a:pPr lvl="0"/>
            <a:r>
              <a:rPr lang="nl-NL" dirty="0"/>
              <a:t>[Titel grafiek]</a:t>
            </a:r>
          </a:p>
          <a:p>
            <a:pPr lvl="0"/>
            <a:r>
              <a:rPr lang="nl-NL" dirty="0"/>
              <a:t>JU-LEVEL1=Titel</a:t>
            </a:r>
          </a:p>
        </p:txBody>
      </p:sp>
      <p:sp>
        <p:nvSpPr>
          <p:cNvPr id="8" name="Tijdelijke aanduiding voor tabel 7">
            <a:extLst>
              <a:ext uri="{FF2B5EF4-FFF2-40B4-BE49-F238E27FC236}">
                <a16:creationId xmlns:a16="http://schemas.microsoft.com/office/drawing/2014/main" id="{7D61FFD2-E5DF-4C1E-A747-330D2B20A7FB}"/>
              </a:ext>
            </a:extLst>
          </p:cNvPr>
          <p:cNvSpPr>
            <a:spLocks noGrp="1" noSelect="1"/>
          </p:cNvSpPr>
          <p:nvPr>
            <p:ph type="tbl" sz="quarter" idx="23" hasCustomPrompt="1"/>
          </p:nvPr>
        </p:nvSpPr>
        <p:spPr bwMode="gray">
          <a:xfrm>
            <a:off x="787399" y="2706124"/>
            <a:ext cx="4910400" cy="2316163"/>
          </a:xfrm>
        </p:spPr>
        <p:txBody>
          <a:bodyPr/>
          <a:lstStyle>
            <a:lvl1pPr marL="43200" indent="0">
              <a:buNone/>
              <a:defRPr/>
            </a:lvl1pPr>
          </a:lstStyle>
          <a:p>
            <a:r>
              <a:rPr lang="nl-NL"/>
              <a:t>[Klik op het pictogram om een tabel in te voegen]</a:t>
            </a:r>
            <a:endParaRPr lang="nl-NL" dirty="0"/>
          </a:p>
        </p:txBody>
      </p:sp>
      <p:sp>
        <p:nvSpPr>
          <p:cNvPr id="15" name="Tijdelijke aanduiding voor tekst 8 (JU-Free)">
            <a:extLst>
              <a:ext uri="{FF2B5EF4-FFF2-40B4-BE49-F238E27FC236}">
                <a16:creationId xmlns:a16="http://schemas.microsoft.com/office/drawing/2014/main" id="{FE8ACB8F-5569-440B-87D0-5F04EB1C789F}"/>
              </a:ext>
            </a:extLst>
          </p:cNvPr>
          <p:cNvSpPr>
            <a:spLocks noGrp="1"/>
          </p:cNvSpPr>
          <p:nvPr>
            <p:ph type="body" sz="quarter" idx="24" hasCustomPrompt="1"/>
          </p:nvPr>
        </p:nvSpPr>
        <p:spPr bwMode="gray">
          <a:xfrm>
            <a:off x="6533003" y="2144209"/>
            <a:ext cx="4910400" cy="344795"/>
          </a:xfrm>
        </p:spPr>
        <p:txBody>
          <a:bodyPr numCol="1" spcCol="360000"/>
          <a:lstStyle>
            <a:lvl1pPr marL="0" indent="0" algn="l">
              <a:lnSpc>
                <a:spcPct val="90000"/>
              </a:lnSpc>
              <a:buNone/>
              <a:defRPr sz="1200" b="1">
                <a:solidFill>
                  <a:schemeClr val="tx2"/>
                </a:solidFill>
                <a:latin typeface="+mj-lt"/>
              </a:defRPr>
            </a:lvl1pPr>
            <a:lvl2pPr marL="230400" indent="0" algn="ctr">
              <a:buNone/>
              <a:defRPr lang="en-US" sz="3200" b="1" kern="1200" dirty="0" smtClean="0">
                <a:solidFill>
                  <a:schemeClr val="accent1"/>
                </a:solidFill>
                <a:latin typeface="+mj-lt"/>
                <a:ea typeface="+mn-ea"/>
                <a:cs typeface="+mn-cs"/>
              </a:defRPr>
            </a:lvl2pPr>
            <a:lvl3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3pPr>
            <a:lvl4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4pPr>
            <a:lvl5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5pPr>
            <a:lvl6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6pPr>
            <a:lvl7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7pPr>
            <a:lvl8pPr marL="230400" marR="0" indent="0" algn="ctr" fontAlgn="auto">
              <a:lnSpc>
                <a:spcPct val="100000"/>
              </a:lnSpc>
              <a:spcBef>
                <a:spcPts val="0"/>
              </a:spcBef>
              <a:spcAft>
                <a:spcPts val="0"/>
              </a:spcAft>
              <a:buFontTx/>
              <a:buNone/>
              <a:defRPr lang="en-US" sz="3200" b="1" kern="1200" dirty="0" smtClean="0">
                <a:solidFill>
                  <a:schemeClr val="accent1"/>
                </a:solidFill>
                <a:latin typeface="+mj-lt"/>
                <a:ea typeface="+mn-ea"/>
                <a:cs typeface="+mn-cs"/>
              </a:defRPr>
            </a:lvl8pPr>
            <a:lvl9pPr marL="230400" marR="0" indent="0" algn="ctr" fontAlgn="auto">
              <a:lnSpc>
                <a:spcPct val="100000"/>
              </a:lnSpc>
              <a:spcBef>
                <a:spcPts val="0"/>
              </a:spcBef>
              <a:spcAft>
                <a:spcPts val="0"/>
              </a:spcAft>
              <a:buFontTx/>
              <a:buNone/>
              <a:defRPr lang="aa-ET" sz="3200" b="1" kern="1200" dirty="0">
                <a:solidFill>
                  <a:schemeClr val="accent1"/>
                </a:solidFill>
                <a:latin typeface="+mj-lt"/>
                <a:ea typeface="+mn-ea"/>
                <a:cs typeface="+mn-cs"/>
              </a:defRPr>
            </a:lvl9pPr>
          </a:lstStyle>
          <a:p>
            <a:pPr lvl="0"/>
            <a:r>
              <a:rPr lang="nl-NL" dirty="0"/>
              <a:t>[Titel grafiek]</a:t>
            </a:r>
          </a:p>
          <a:p>
            <a:pPr lvl="0"/>
            <a:r>
              <a:rPr lang="nl-NL" dirty="0"/>
              <a:t>JU-LEVEL1=Titel</a:t>
            </a:r>
          </a:p>
        </p:txBody>
      </p:sp>
      <p:sp>
        <p:nvSpPr>
          <p:cNvPr id="16" name="Tijdelijke aanduiding voor tabel 7">
            <a:extLst>
              <a:ext uri="{FF2B5EF4-FFF2-40B4-BE49-F238E27FC236}">
                <a16:creationId xmlns:a16="http://schemas.microsoft.com/office/drawing/2014/main" id="{00FB0AF5-62F1-4316-921E-DB351EA1FF60}"/>
              </a:ext>
            </a:extLst>
          </p:cNvPr>
          <p:cNvSpPr>
            <a:spLocks noGrp="1" noSelect="1"/>
          </p:cNvSpPr>
          <p:nvPr>
            <p:ph type="tbl" sz="quarter" idx="25" hasCustomPrompt="1"/>
          </p:nvPr>
        </p:nvSpPr>
        <p:spPr bwMode="gray">
          <a:xfrm>
            <a:off x="6532301" y="2706124"/>
            <a:ext cx="4910400" cy="2316163"/>
          </a:xfrm>
        </p:spPr>
        <p:txBody>
          <a:bodyPr/>
          <a:lstStyle>
            <a:lvl1pPr marL="43200" indent="0">
              <a:buNone/>
              <a:defRPr/>
            </a:lvl1pPr>
          </a:lstStyle>
          <a:p>
            <a:r>
              <a:rPr lang="nl-NL"/>
              <a:t>[Klik op het pictogram om een tabel in te voegen]</a:t>
            </a:r>
            <a:endParaRPr lang="nl-NL" dirty="0"/>
          </a:p>
        </p:txBody>
      </p:sp>
      <p:sp>
        <p:nvSpPr>
          <p:cNvPr id="3" name="Tijdelijke aanduiding voor datum 2"/>
          <p:cNvSpPr>
            <a:spLocks noGrp="1" noSelect="1"/>
          </p:cNvSpPr>
          <p:nvPr>
            <p:ph type="dt" sz="half" idx="26"/>
          </p:nvPr>
        </p:nvSpPr>
        <p:spPr/>
        <p:txBody>
          <a:bodyPr/>
          <a:lstStyle/>
          <a:p>
            <a:r>
              <a:rPr lang="nl-NL" dirty="0"/>
              <a:t>Juli 2023</a:t>
            </a:r>
          </a:p>
        </p:txBody>
      </p:sp>
      <p:sp>
        <p:nvSpPr>
          <p:cNvPr id="7" name="Tijdelijke aanduiding voor voettekst 6"/>
          <p:cNvSpPr>
            <a:spLocks noGrp="1" noSelect="1"/>
          </p:cNvSpPr>
          <p:nvPr>
            <p:ph type="ftr" sz="quarter" idx="27"/>
          </p:nvPr>
        </p:nvSpPr>
        <p:spPr/>
        <p:txBody>
          <a:bodyPr/>
          <a:lstStyle/>
          <a:p>
            <a:r>
              <a:rPr lang="nl-NL" dirty="0"/>
              <a:t>Platform Pensioentransitie</a:t>
            </a:r>
          </a:p>
        </p:txBody>
      </p:sp>
      <p:sp>
        <p:nvSpPr>
          <p:cNvPr id="9" name="Tijdelijke aanduiding voor dianummer 8"/>
          <p:cNvSpPr>
            <a:spLocks noGrp="1" noSelect="1"/>
          </p:cNvSpPr>
          <p:nvPr>
            <p:ph type="sldNum" sz="quarter" idx="28"/>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3923781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ubhoofdstuk met titel en subtitel">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8D561475-C629-4D59-89D4-74EEF2DA99C2}"/>
              </a:ext>
            </a:extLst>
          </p:cNvPr>
          <p:cNvSpPr>
            <a:spLocks noSelect="1" noChangeArrowheads="1"/>
          </p:cNvSpPr>
          <p:nvPr userDrawn="1"/>
        </p:nvSpPr>
        <p:spPr bwMode="gray">
          <a:xfrm>
            <a:off x="0" y="-1"/>
            <a:ext cx="12192000" cy="6095999"/>
          </a:xfrm>
          <a:prstGeom prst="rect">
            <a:avLst/>
          </a:prstGeom>
          <a:solidFill>
            <a:srgbClr val="45156C">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Titel 1"/>
          <p:cNvSpPr>
            <a:spLocks noGrp="1" noSelect="1"/>
          </p:cNvSpPr>
          <p:nvPr>
            <p:ph type="ctrTitle" hasCustomPrompt="1"/>
          </p:nvPr>
        </p:nvSpPr>
        <p:spPr bwMode="gray">
          <a:xfrm>
            <a:off x="764513" y="1782233"/>
            <a:ext cx="7651354" cy="1248833"/>
          </a:xfrm>
        </p:spPr>
        <p:txBody>
          <a:bodyPr anchor="b" anchorCtr="0"/>
          <a:lstStyle>
            <a:lvl1pPr algn="l">
              <a:defRPr sz="4600"/>
            </a:lvl1pPr>
          </a:lstStyle>
          <a:p>
            <a:r>
              <a:rPr lang="nl-NL" dirty="0"/>
              <a:t>[Titel]</a:t>
            </a:r>
          </a:p>
        </p:txBody>
      </p:sp>
      <p:sp>
        <p:nvSpPr>
          <p:cNvPr id="3" name="Ondertitel 2"/>
          <p:cNvSpPr>
            <a:spLocks noGrp="1" noSelect="1"/>
          </p:cNvSpPr>
          <p:nvPr>
            <p:ph type="subTitle" idx="1" hasCustomPrompt="1"/>
          </p:nvPr>
        </p:nvSpPr>
        <p:spPr bwMode="gray">
          <a:xfrm>
            <a:off x="760281" y="3132666"/>
            <a:ext cx="7651354" cy="711201"/>
          </a:xfrm>
        </p:spPr>
        <p:txBody>
          <a:bodyPr/>
          <a:lstStyle>
            <a:lvl1pPr marL="0" indent="0" algn="l">
              <a:buNone/>
              <a:defRPr sz="2500" spc="0"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4" name="Tijdelijke aanduiding voor datum 3"/>
          <p:cNvSpPr>
            <a:spLocks noGrp="1" noSelect="1"/>
          </p:cNvSpPr>
          <p:nvPr>
            <p:ph type="dt" sz="half" idx="10"/>
          </p:nvPr>
        </p:nvSpPr>
        <p:spPr/>
        <p:txBody>
          <a:bodyPr/>
          <a:lstStyle/>
          <a:p>
            <a:r>
              <a:rPr lang="nl-NL" dirty="0"/>
              <a:t>Juli 2023</a:t>
            </a:r>
          </a:p>
        </p:txBody>
      </p:sp>
      <p:sp>
        <p:nvSpPr>
          <p:cNvPr id="5" name="Tijdelijke aanduiding voor voettekst 4"/>
          <p:cNvSpPr>
            <a:spLocks noGrp="1" noSelect="1"/>
          </p:cNvSpPr>
          <p:nvPr>
            <p:ph type="ftr" sz="quarter" idx="11"/>
          </p:nvPr>
        </p:nvSpPr>
        <p:spPr/>
        <p:txBody>
          <a:bodyPr/>
          <a:lstStyle/>
          <a:p>
            <a:r>
              <a:rPr lang="nl-NL" dirty="0"/>
              <a:t>Platform Pensioentransitie</a:t>
            </a:r>
          </a:p>
        </p:txBody>
      </p:sp>
      <p:sp>
        <p:nvSpPr>
          <p:cNvPr id="6" name="Tijdelijke aanduiding voor dianummer 5"/>
          <p:cNvSpPr>
            <a:spLocks noGrp="1" noSelect="1"/>
          </p:cNvSpPr>
          <p:nvPr>
            <p:ph type="sldNum" sz="quarter" idx="12"/>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1664054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Afsluiting">
    <p:spTree>
      <p:nvGrpSpPr>
        <p:cNvPr id="1" name=""/>
        <p:cNvGrpSpPr/>
        <p:nvPr/>
      </p:nvGrpSpPr>
      <p:grpSpPr>
        <a:xfrm>
          <a:off x="0" y="0"/>
          <a:ext cx="0" cy="0"/>
          <a:chOff x="0" y="0"/>
          <a:chExt cx="0" cy="0"/>
        </a:xfrm>
      </p:grpSpPr>
      <p:grpSp>
        <p:nvGrpSpPr>
          <p:cNvPr id="11" name="Group 4">
            <a:extLst>
              <a:ext uri="{FF2B5EF4-FFF2-40B4-BE49-F238E27FC236}">
                <a16:creationId xmlns:a16="http://schemas.microsoft.com/office/drawing/2014/main" id="{8447325C-466A-4493-8DC3-A4985BF7FA48}"/>
              </a:ext>
            </a:extLst>
          </p:cNvPr>
          <p:cNvGrpSpPr>
            <a:grpSpLocks noSelect="1" noChangeAspect="1"/>
          </p:cNvGrpSpPr>
          <p:nvPr userDrawn="1"/>
        </p:nvGrpSpPr>
        <p:grpSpPr bwMode="gray">
          <a:xfrm>
            <a:off x="0" y="0"/>
            <a:ext cx="11430000" cy="6454775"/>
            <a:chOff x="0" y="0"/>
            <a:chExt cx="7200" cy="4066"/>
          </a:xfrm>
        </p:grpSpPr>
        <p:sp>
          <p:nvSpPr>
            <p:cNvPr id="12" name="Rectangle 5">
              <a:extLst>
                <a:ext uri="{FF2B5EF4-FFF2-40B4-BE49-F238E27FC236}">
                  <a16:creationId xmlns:a16="http://schemas.microsoft.com/office/drawing/2014/main" id="{22F526CF-2292-481C-A964-AE12B51CEDA4}"/>
                </a:ext>
              </a:extLst>
            </p:cNvPr>
            <p:cNvSpPr>
              <a:spLocks noSelect="1" noChangeArrowheads="1"/>
            </p:cNvSpPr>
            <p:nvPr userDrawn="1"/>
          </p:nvSpPr>
          <p:spPr bwMode="gray">
            <a:xfrm>
              <a:off x="0" y="0"/>
              <a:ext cx="4800" cy="2880"/>
            </a:xfrm>
            <a:prstGeom prst="rect">
              <a:avLst/>
            </a:prstGeom>
            <a:solidFill>
              <a:srgbClr val="45156C">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6">
              <a:extLst>
                <a:ext uri="{FF2B5EF4-FFF2-40B4-BE49-F238E27FC236}">
                  <a16:creationId xmlns:a16="http://schemas.microsoft.com/office/drawing/2014/main" id="{310036E4-2477-45E6-A115-C79800BB873F}"/>
                </a:ext>
              </a:extLst>
            </p:cNvPr>
            <p:cNvSpPr>
              <a:spLocks noSelect="1"/>
            </p:cNvSpPr>
            <p:nvPr userDrawn="1"/>
          </p:nvSpPr>
          <p:spPr bwMode="gray">
            <a:xfrm>
              <a:off x="6240" y="3842"/>
              <a:ext cx="960" cy="224"/>
            </a:xfrm>
            <a:custGeom>
              <a:avLst/>
              <a:gdLst>
                <a:gd name="T0" fmla="*/ 2365 w 4801"/>
                <a:gd name="T1" fmla="*/ 130 h 1123"/>
                <a:gd name="T2" fmla="*/ 1944 w 4801"/>
                <a:gd name="T3" fmla="*/ 992 h 1123"/>
                <a:gd name="T4" fmla="*/ 2218 w 4801"/>
                <a:gd name="T5" fmla="*/ 806 h 1123"/>
                <a:gd name="T6" fmla="*/ 2706 w 4801"/>
                <a:gd name="T7" fmla="*/ 992 h 1123"/>
                <a:gd name="T8" fmla="*/ 2537 w 4801"/>
                <a:gd name="T9" fmla="*/ 164 h 1123"/>
                <a:gd name="T10" fmla="*/ 2279 w 4801"/>
                <a:gd name="T11" fmla="*/ 661 h 1123"/>
                <a:gd name="T12" fmla="*/ 2569 w 4801"/>
                <a:gd name="T13" fmla="*/ 661 h 1123"/>
                <a:gd name="T14" fmla="*/ 3047 w 4801"/>
                <a:gd name="T15" fmla="*/ 130 h 1123"/>
                <a:gd name="T16" fmla="*/ 3639 w 4801"/>
                <a:gd name="T17" fmla="*/ 227 h 1123"/>
                <a:gd name="T18" fmla="*/ 3183 w 4801"/>
                <a:gd name="T19" fmla="*/ 283 h 1123"/>
                <a:gd name="T20" fmla="*/ 3586 w 4801"/>
                <a:gd name="T21" fmla="*/ 522 h 1123"/>
                <a:gd name="T22" fmla="*/ 3183 w 4801"/>
                <a:gd name="T23" fmla="*/ 675 h 1123"/>
                <a:gd name="T24" fmla="*/ 2990 w 4801"/>
                <a:gd name="T25" fmla="*/ 992 h 1123"/>
                <a:gd name="T26" fmla="*/ 3047 w 4801"/>
                <a:gd name="T27" fmla="*/ 130 h 1123"/>
                <a:gd name="T28" fmla="*/ 4801 w 4801"/>
                <a:gd name="T29" fmla="*/ 992 h 1123"/>
                <a:gd name="T30" fmla="*/ 4606 w 4801"/>
                <a:gd name="T31" fmla="*/ 471 h 1123"/>
                <a:gd name="T32" fmla="*/ 4185 w 4801"/>
                <a:gd name="T33" fmla="*/ 837 h 1123"/>
                <a:gd name="T34" fmla="*/ 3945 w 4801"/>
                <a:gd name="T35" fmla="*/ 992 h 1123"/>
                <a:gd name="T36" fmla="*/ 3751 w 4801"/>
                <a:gd name="T37" fmla="*/ 130 h 1123"/>
                <a:gd name="T38" fmla="*/ 3968 w 4801"/>
                <a:gd name="T39" fmla="*/ 179 h 1123"/>
                <a:gd name="T40" fmla="*/ 4584 w 4801"/>
                <a:gd name="T41" fmla="*/ 179 h 1123"/>
                <a:gd name="T42" fmla="*/ 4801 w 4801"/>
                <a:gd name="T43" fmla="*/ 130 h 1123"/>
                <a:gd name="T44" fmla="*/ 1589 w 4801"/>
                <a:gd name="T45" fmla="*/ 561 h 1123"/>
                <a:gd name="T46" fmla="*/ 1106 w 4801"/>
                <a:gd name="T47" fmla="*/ 250 h 1123"/>
                <a:gd name="T48" fmla="*/ 484 w 4801"/>
                <a:gd name="T49" fmla="*/ 250 h 1123"/>
                <a:gd name="T50" fmla="*/ 638 w 4801"/>
                <a:gd name="T51" fmla="*/ 718 h 1123"/>
                <a:gd name="T52" fmla="*/ 949 w 4801"/>
                <a:gd name="T53" fmla="*/ 721 h 1123"/>
                <a:gd name="T54" fmla="*/ 795 w 4801"/>
                <a:gd name="T55" fmla="*/ 905 h 1123"/>
                <a:gd name="T56" fmla="*/ 154 w 4801"/>
                <a:gd name="T57" fmla="*/ 407 h 1123"/>
                <a:gd name="T58" fmla="*/ 795 w 4801"/>
                <a:gd name="T59" fmla="*/ 0 h 1123"/>
                <a:gd name="T60" fmla="*/ 1038 w 4801"/>
                <a:gd name="T61" fmla="*/ 318 h 1123"/>
                <a:gd name="T62" fmla="*/ 1192 w 4801"/>
                <a:gd name="T63" fmla="*/ 958 h 1123"/>
                <a:gd name="T64" fmla="*/ 398 w 4801"/>
                <a:gd name="T65" fmla="*/ 958 h 1123"/>
                <a:gd name="T66" fmla="*/ 87 w 4801"/>
                <a:gd name="T67" fmla="*/ 475 h 1123"/>
                <a:gd name="T68" fmla="*/ 795 w 4801"/>
                <a:gd name="T69" fmla="*/ 1001 h 1123"/>
                <a:gd name="T70" fmla="*/ 1263 w 4801"/>
                <a:gd name="T71" fmla="*/ 715 h 1123"/>
                <a:gd name="T72" fmla="*/ 795 w 4801"/>
                <a:gd name="T73" fmla="*/ 339 h 1123"/>
                <a:gd name="T74" fmla="*/ 555 w 4801"/>
                <a:gd name="T75" fmla="*/ 315 h 1123"/>
                <a:gd name="T76" fmla="*/ 1038 w 4801"/>
                <a:gd name="T77" fmla="*/ 31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01" h="1123">
                  <a:moveTo>
                    <a:pt x="2485" y="130"/>
                  </a:moveTo>
                  <a:cubicBezTo>
                    <a:pt x="2365" y="130"/>
                    <a:pt x="2365" y="130"/>
                    <a:pt x="2365" y="130"/>
                  </a:cubicBezTo>
                  <a:cubicBezTo>
                    <a:pt x="2343" y="130"/>
                    <a:pt x="2323" y="143"/>
                    <a:pt x="2314" y="164"/>
                  </a:cubicBezTo>
                  <a:cubicBezTo>
                    <a:pt x="1944" y="992"/>
                    <a:pt x="1944" y="992"/>
                    <a:pt x="1944" y="992"/>
                  </a:cubicBezTo>
                  <a:cubicBezTo>
                    <a:pt x="2141" y="992"/>
                    <a:pt x="2141" y="992"/>
                    <a:pt x="2141" y="992"/>
                  </a:cubicBezTo>
                  <a:cubicBezTo>
                    <a:pt x="2218" y="806"/>
                    <a:pt x="2218" y="806"/>
                    <a:pt x="2218" y="806"/>
                  </a:cubicBezTo>
                  <a:cubicBezTo>
                    <a:pt x="2628" y="806"/>
                    <a:pt x="2628" y="806"/>
                    <a:pt x="2628" y="806"/>
                  </a:cubicBezTo>
                  <a:cubicBezTo>
                    <a:pt x="2706" y="992"/>
                    <a:pt x="2706" y="992"/>
                    <a:pt x="2706" y="992"/>
                  </a:cubicBezTo>
                  <a:cubicBezTo>
                    <a:pt x="2907" y="992"/>
                    <a:pt x="2907" y="992"/>
                    <a:pt x="2907" y="992"/>
                  </a:cubicBezTo>
                  <a:cubicBezTo>
                    <a:pt x="2537" y="164"/>
                    <a:pt x="2537" y="164"/>
                    <a:pt x="2537" y="164"/>
                  </a:cubicBezTo>
                  <a:cubicBezTo>
                    <a:pt x="2528" y="143"/>
                    <a:pt x="2507" y="130"/>
                    <a:pt x="2485" y="130"/>
                  </a:cubicBezTo>
                  <a:close/>
                  <a:moveTo>
                    <a:pt x="2279" y="661"/>
                  </a:moveTo>
                  <a:cubicBezTo>
                    <a:pt x="2424" y="312"/>
                    <a:pt x="2424" y="312"/>
                    <a:pt x="2424" y="312"/>
                  </a:cubicBezTo>
                  <a:cubicBezTo>
                    <a:pt x="2569" y="661"/>
                    <a:pt x="2569" y="661"/>
                    <a:pt x="2569" y="661"/>
                  </a:cubicBezTo>
                  <a:lnTo>
                    <a:pt x="2279" y="661"/>
                  </a:lnTo>
                  <a:close/>
                  <a:moveTo>
                    <a:pt x="3047" y="130"/>
                  </a:moveTo>
                  <a:cubicBezTo>
                    <a:pt x="3639" y="130"/>
                    <a:pt x="3639" y="130"/>
                    <a:pt x="3639" y="130"/>
                  </a:cubicBezTo>
                  <a:cubicBezTo>
                    <a:pt x="3639" y="227"/>
                    <a:pt x="3639" y="227"/>
                    <a:pt x="3639" y="227"/>
                  </a:cubicBezTo>
                  <a:cubicBezTo>
                    <a:pt x="3639" y="258"/>
                    <a:pt x="3614" y="283"/>
                    <a:pt x="3583" y="283"/>
                  </a:cubicBezTo>
                  <a:cubicBezTo>
                    <a:pt x="3183" y="283"/>
                    <a:pt x="3183" y="283"/>
                    <a:pt x="3183" y="283"/>
                  </a:cubicBezTo>
                  <a:cubicBezTo>
                    <a:pt x="3183" y="522"/>
                    <a:pt x="3183" y="522"/>
                    <a:pt x="3183" y="522"/>
                  </a:cubicBezTo>
                  <a:cubicBezTo>
                    <a:pt x="3586" y="522"/>
                    <a:pt x="3586" y="522"/>
                    <a:pt x="3586" y="522"/>
                  </a:cubicBezTo>
                  <a:cubicBezTo>
                    <a:pt x="3586" y="675"/>
                    <a:pt x="3586" y="675"/>
                    <a:pt x="3586" y="675"/>
                  </a:cubicBezTo>
                  <a:cubicBezTo>
                    <a:pt x="3183" y="675"/>
                    <a:pt x="3183" y="675"/>
                    <a:pt x="3183" y="675"/>
                  </a:cubicBezTo>
                  <a:cubicBezTo>
                    <a:pt x="3183" y="992"/>
                    <a:pt x="3183" y="992"/>
                    <a:pt x="3183" y="992"/>
                  </a:cubicBezTo>
                  <a:cubicBezTo>
                    <a:pt x="2990" y="992"/>
                    <a:pt x="2990" y="992"/>
                    <a:pt x="2990" y="992"/>
                  </a:cubicBezTo>
                  <a:cubicBezTo>
                    <a:pt x="2990" y="187"/>
                    <a:pt x="2990" y="187"/>
                    <a:pt x="2990" y="187"/>
                  </a:cubicBezTo>
                  <a:cubicBezTo>
                    <a:pt x="2990" y="156"/>
                    <a:pt x="3015" y="130"/>
                    <a:pt x="3047" y="130"/>
                  </a:cubicBezTo>
                  <a:close/>
                  <a:moveTo>
                    <a:pt x="4801" y="130"/>
                  </a:moveTo>
                  <a:cubicBezTo>
                    <a:pt x="4801" y="992"/>
                    <a:pt x="4801" y="992"/>
                    <a:pt x="4801" y="992"/>
                  </a:cubicBezTo>
                  <a:cubicBezTo>
                    <a:pt x="4606" y="992"/>
                    <a:pt x="4606" y="992"/>
                    <a:pt x="4606" y="992"/>
                  </a:cubicBezTo>
                  <a:cubicBezTo>
                    <a:pt x="4606" y="471"/>
                    <a:pt x="4606" y="471"/>
                    <a:pt x="4606" y="471"/>
                  </a:cubicBezTo>
                  <a:cubicBezTo>
                    <a:pt x="4367" y="837"/>
                    <a:pt x="4367" y="837"/>
                    <a:pt x="4367" y="837"/>
                  </a:cubicBezTo>
                  <a:cubicBezTo>
                    <a:pt x="4185" y="837"/>
                    <a:pt x="4185" y="837"/>
                    <a:pt x="4185" y="837"/>
                  </a:cubicBezTo>
                  <a:cubicBezTo>
                    <a:pt x="3945" y="471"/>
                    <a:pt x="3945" y="471"/>
                    <a:pt x="3945" y="471"/>
                  </a:cubicBezTo>
                  <a:cubicBezTo>
                    <a:pt x="3945" y="992"/>
                    <a:pt x="3945" y="992"/>
                    <a:pt x="3945" y="992"/>
                  </a:cubicBezTo>
                  <a:cubicBezTo>
                    <a:pt x="3751" y="992"/>
                    <a:pt x="3751" y="992"/>
                    <a:pt x="3751" y="992"/>
                  </a:cubicBezTo>
                  <a:cubicBezTo>
                    <a:pt x="3751" y="130"/>
                    <a:pt x="3751" y="130"/>
                    <a:pt x="3751" y="130"/>
                  </a:cubicBezTo>
                  <a:cubicBezTo>
                    <a:pt x="3875" y="130"/>
                    <a:pt x="3875" y="130"/>
                    <a:pt x="3875" y="130"/>
                  </a:cubicBezTo>
                  <a:cubicBezTo>
                    <a:pt x="3911" y="130"/>
                    <a:pt x="3949" y="150"/>
                    <a:pt x="3968" y="179"/>
                  </a:cubicBezTo>
                  <a:cubicBezTo>
                    <a:pt x="4276" y="662"/>
                    <a:pt x="4276" y="662"/>
                    <a:pt x="4276" y="662"/>
                  </a:cubicBezTo>
                  <a:cubicBezTo>
                    <a:pt x="4584" y="179"/>
                    <a:pt x="4584" y="179"/>
                    <a:pt x="4584" y="179"/>
                  </a:cubicBezTo>
                  <a:cubicBezTo>
                    <a:pt x="4602" y="150"/>
                    <a:pt x="4640" y="130"/>
                    <a:pt x="4677" y="130"/>
                  </a:cubicBezTo>
                  <a:lnTo>
                    <a:pt x="4801" y="130"/>
                  </a:lnTo>
                  <a:close/>
                  <a:moveTo>
                    <a:pt x="1192" y="164"/>
                  </a:moveTo>
                  <a:cubicBezTo>
                    <a:pt x="1589" y="561"/>
                    <a:pt x="1589" y="561"/>
                    <a:pt x="1589" y="561"/>
                  </a:cubicBezTo>
                  <a:cubicBezTo>
                    <a:pt x="1503" y="647"/>
                    <a:pt x="1503" y="647"/>
                    <a:pt x="1503" y="647"/>
                  </a:cubicBezTo>
                  <a:cubicBezTo>
                    <a:pt x="1106" y="250"/>
                    <a:pt x="1106" y="250"/>
                    <a:pt x="1106" y="250"/>
                  </a:cubicBezTo>
                  <a:cubicBezTo>
                    <a:pt x="1023" y="167"/>
                    <a:pt x="912" y="121"/>
                    <a:pt x="795" y="121"/>
                  </a:cubicBezTo>
                  <a:cubicBezTo>
                    <a:pt x="677" y="121"/>
                    <a:pt x="567" y="167"/>
                    <a:pt x="484" y="250"/>
                  </a:cubicBezTo>
                  <a:cubicBezTo>
                    <a:pt x="327" y="407"/>
                    <a:pt x="327" y="407"/>
                    <a:pt x="327" y="407"/>
                  </a:cubicBezTo>
                  <a:cubicBezTo>
                    <a:pt x="638" y="718"/>
                    <a:pt x="638" y="718"/>
                    <a:pt x="638" y="718"/>
                  </a:cubicBezTo>
                  <a:cubicBezTo>
                    <a:pt x="680" y="760"/>
                    <a:pt x="735" y="783"/>
                    <a:pt x="795" y="783"/>
                  </a:cubicBezTo>
                  <a:cubicBezTo>
                    <a:pt x="853" y="783"/>
                    <a:pt x="907" y="761"/>
                    <a:pt x="949" y="721"/>
                  </a:cubicBezTo>
                  <a:cubicBezTo>
                    <a:pt x="1035" y="808"/>
                    <a:pt x="1035" y="808"/>
                    <a:pt x="1035" y="808"/>
                  </a:cubicBezTo>
                  <a:cubicBezTo>
                    <a:pt x="970" y="871"/>
                    <a:pt x="885" y="905"/>
                    <a:pt x="795" y="905"/>
                  </a:cubicBezTo>
                  <a:cubicBezTo>
                    <a:pt x="703" y="905"/>
                    <a:pt x="616" y="869"/>
                    <a:pt x="552" y="805"/>
                  </a:cubicBezTo>
                  <a:cubicBezTo>
                    <a:pt x="154" y="407"/>
                    <a:pt x="154" y="407"/>
                    <a:pt x="154" y="407"/>
                  </a:cubicBezTo>
                  <a:cubicBezTo>
                    <a:pt x="398" y="164"/>
                    <a:pt x="398" y="164"/>
                    <a:pt x="398" y="164"/>
                  </a:cubicBezTo>
                  <a:cubicBezTo>
                    <a:pt x="504" y="58"/>
                    <a:pt x="645" y="0"/>
                    <a:pt x="795" y="0"/>
                  </a:cubicBezTo>
                  <a:cubicBezTo>
                    <a:pt x="945" y="0"/>
                    <a:pt x="1086" y="58"/>
                    <a:pt x="1192" y="164"/>
                  </a:cubicBezTo>
                  <a:close/>
                  <a:moveTo>
                    <a:pt x="1038" y="318"/>
                  </a:moveTo>
                  <a:cubicBezTo>
                    <a:pt x="1435" y="715"/>
                    <a:pt x="1435" y="715"/>
                    <a:pt x="1435" y="715"/>
                  </a:cubicBezTo>
                  <a:cubicBezTo>
                    <a:pt x="1192" y="958"/>
                    <a:pt x="1192" y="958"/>
                    <a:pt x="1192" y="958"/>
                  </a:cubicBezTo>
                  <a:cubicBezTo>
                    <a:pt x="1086" y="1065"/>
                    <a:pt x="945" y="1123"/>
                    <a:pt x="795" y="1123"/>
                  </a:cubicBezTo>
                  <a:cubicBezTo>
                    <a:pt x="645" y="1123"/>
                    <a:pt x="504" y="1065"/>
                    <a:pt x="398" y="958"/>
                  </a:cubicBezTo>
                  <a:cubicBezTo>
                    <a:pt x="0" y="561"/>
                    <a:pt x="0" y="561"/>
                    <a:pt x="0" y="561"/>
                  </a:cubicBezTo>
                  <a:cubicBezTo>
                    <a:pt x="87" y="475"/>
                    <a:pt x="87" y="475"/>
                    <a:pt x="87" y="475"/>
                  </a:cubicBezTo>
                  <a:cubicBezTo>
                    <a:pt x="484" y="872"/>
                    <a:pt x="484" y="872"/>
                    <a:pt x="484" y="872"/>
                  </a:cubicBezTo>
                  <a:cubicBezTo>
                    <a:pt x="567" y="955"/>
                    <a:pt x="677" y="1001"/>
                    <a:pt x="795" y="1001"/>
                  </a:cubicBezTo>
                  <a:cubicBezTo>
                    <a:pt x="912" y="1001"/>
                    <a:pt x="1023" y="955"/>
                    <a:pt x="1106" y="872"/>
                  </a:cubicBezTo>
                  <a:cubicBezTo>
                    <a:pt x="1263" y="715"/>
                    <a:pt x="1263" y="715"/>
                    <a:pt x="1263" y="715"/>
                  </a:cubicBezTo>
                  <a:cubicBezTo>
                    <a:pt x="952" y="404"/>
                    <a:pt x="952" y="404"/>
                    <a:pt x="952" y="404"/>
                  </a:cubicBezTo>
                  <a:cubicBezTo>
                    <a:pt x="910" y="362"/>
                    <a:pt x="854" y="339"/>
                    <a:pt x="795" y="339"/>
                  </a:cubicBezTo>
                  <a:cubicBezTo>
                    <a:pt x="737" y="339"/>
                    <a:pt x="682" y="361"/>
                    <a:pt x="641" y="401"/>
                  </a:cubicBezTo>
                  <a:cubicBezTo>
                    <a:pt x="555" y="315"/>
                    <a:pt x="555" y="315"/>
                    <a:pt x="555" y="315"/>
                  </a:cubicBezTo>
                  <a:cubicBezTo>
                    <a:pt x="619" y="252"/>
                    <a:pt x="704" y="217"/>
                    <a:pt x="795" y="217"/>
                  </a:cubicBezTo>
                  <a:cubicBezTo>
                    <a:pt x="887" y="217"/>
                    <a:pt x="973" y="253"/>
                    <a:pt x="1038" y="318"/>
                  </a:cubicBezTo>
                  <a:close/>
                </a:path>
              </a:pathLst>
            </a:custGeom>
            <a:solidFill>
              <a:srgbClr val="4515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 name="***Titel 1"/>
          <p:cNvSpPr>
            <a:spLocks noGrp="1" noSelect="1"/>
          </p:cNvSpPr>
          <p:nvPr>
            <p:ph type="ctrTitle" hasCustomPrompt="1"/>
          </p:nvPr>
        </p:nvSpPr>
        <p:spPr bwMode="gray">
          <a:xfrm>
            <a:off x="766631" y="1675497"/>
            <a:ext cx="6294569" cy="758669"/>
          </a:xfrm>
        </p:spPr>
        <p:txBody>
          <a:bodyPr anchor="b" anchorCtr="0">
            <a:spAutoFit/>
          </a:bodyPr>
          <a:lstStyle>
            <a:lvl1pPr algn="l">
              <a:defRPr sz="5800"/>
            </a:lvl1pPr>
          </a:lstStyle>
          <a:p>
            <a:r>
              <a:rPr lang="nl-NL" dirty="0"/>
              <a:t>[Dankwoord]</a:t>
            </a:r>
          </a:p>
        </p:txBody>
      </p:sp>
      <p:sp>
        <p:nvSpPr>
          <p:cNvPr id="3" name="Ondertitel 2"/>
          <p:cNvSpPr>
            <a:spLocks noGrp="1" noSelect="1"/>
          </p:cNvSpPr>
          <p:nvPr>
            <p:ph type="subTitle" idx="1" hasCustomPrompt="1"/>
          </p:nvPr>
        </p:nvSpPr>
        <p:spPr bwMode="gray">
          <a:xfrm>
            <a:off x="764513" y="2504017"/>
            <a:ext cx="6300919" cy="492443"/>
          </a:xfrm>
        </p:spPr>
        <p:txBody>
          <a:bodyPr>
            <a:spAutoFit/>
          </a:bodyPr>
          <a:lstStyle>
            <a:lvl1pPr marL="0" indent="0" algn="l">
              <a:buNone/>
              <a:defRPr sz="3200" b="1" spc="0"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a:t>
            </a:r>
          </a:p>
        </p:txBody>
      </p:sp>
      <p:sp>
        <p:nvSpPr>
          <p:cNvPr id="5" name="Tekstvak 4">
            <a:extLst>
              <a:ext uri="{FF2B5EF4-FFF2-40B4-BE49-F238E27FC236}">
                <a16:creationId xmlns:a16="http://schemas.microsoft.com/office/drawing/2014/main" id="{D2D97605-E285-47E8-A0C0-EE5374303AC3}"/>
              </a:ext>
            </a:extLst>
          </p:cNvPr>
          <p:cNvSpPr txBox="1">
            <a:spLocks noSelect="1"/>
          </p:cNvSpPr>
          <p:nvPr userDrawn="1"/>
        </p:nvSpPr>
        <p:spPr bwMode="gray">
          <a:xfrm>
            <a:off x="760376" y="5245306"/>
            <a:ext cx="3555999" cy="615047"/>
          </a:xfrm>
          <a:prstGeom prst="rect">
            <a:avLst/>
          </a:prstGeom>
          <a:noFill/>
        </p:spPr>
        <p:txBody>
          <a:bodyPr wrap="square" lIns="0" tIns="0" rIns="0" bIns="0" rtlCol="0">
            <a:noAutofit/>
          </a:bodyPr>
          <a:lstStyle/>
          <a:p>
            <a:pPr>
              <a:lnSpc>
                <a:spcPct val="88000"/>
              </a:lnSpc>
            </a:pPr>
            <a:r>
              <a:rPr lang="nl-NL" sz="2100" b="1" dirty="0">
                <a:solidFill>
                  <a:schemeClr val="tx2"/>
                </a:solidFill>
                <a:latin typeface="+mj-lt"/>
              </a:rPr>
              <a:t>Autoriteit Financiële Markten</a:t>
            </a:r>
          </a:p>
          <a:p>
            <a:pPr>
              <a:lnSpc>
                <a:spcPct val="88000"/>
              </a:lnSpc>
            </a:pPr>
            <a:r>
              <a:rPr lang="nl-NL" dirty="0">
                <a:solidFill>
                  <a:schemeClr val="tx2"/>
                </a:solidFill>
                <a:latin typeface="+mj-lt"/>
              </a:rPr>
              <a:t>Postbus 11723, 1001 GS Amsterdam</a:t>
            </a:r>
          </a:p>
        </p:txBody>
      </p:sp>
      <p:sp>
        <p:nvSpPr>
          <p:cNvPr id="10" name="Tekstvak 9">
            <a:extLst>
              <a:ext uri="{FF2B5EF4-FFF2-40B4-BE49-F238E27FC236}">
                <a16:creationId xmlns:a16="http://schemas.microsoft.com/office/drawing/2014/main" id="{528CF576-54C8-4BC6-B2DB-07C78EFDEB36}"/>
              </a:ext>
            </a:extLst>
          </p:cNvPr>
          <p:cNvSpPr txBox="1">
            <a:spLocks noSelect="1"/>
          </p:cNvSpPr>
          <p:nvPr userDrawn="1"/>
        </p:nvSpPr>
        <p:spPr bwMode="gray">
          <a:xfrm>
            <a:off x="5027581" y="5283677"/>
            <a:ext cx="2370743" cy="576676"/>
          </a:xfrm>
          <a:prstGeom prst="rect">
            <a:avLst/>
          </a:prstGeom>
          <a:noFill/>
        </p:spPr>
        <p:txBody>
          <a:bodyPr wrap="square" lIns="0" tIns="0" rIns="0" bIns="0" rtlCol="0">
            <a:noAutofit/>
          </a:bodyPr>
          <a:lstStyle/>
          <a:p>
            <a:pPr>
              <a:lnSpc>
                <a:spcPct val="88000"/>
              </a:lnSpc>
            </a:pPr>
            <a:r>
              <a:rPr lang="nl-NL" sz="1800" b="0" dirty="0">
                <a:solidFill>
                  <a:schemeClr val="tx2"/>
                </a:solidFill>
                <a:latin typeface="+mj-lt"/>
              </a:rPr>
              <a:t>Telefoon: 020 797 2000</a:t>
            </a:r>
          </a:p>
          <a:p>
            <a:pPr>
              <a:lnSpc>
                <a:spcPct val="88000"/>
              </a:lnSpc>
            </a:pPr>
            <a:r>
              <a:rPr lang="nl-NL" sz="1800" b="0" dirty="0">
                <a:solidFill>
                  <a:schemeClr val="tx2"/>
                </a:solidFill>
                <a:latin typeface="+mj-lt"/>
              </a:rPr>
              <a:t>www.afm.nl</a:t>
            </a:r>
          </a:p>
        </p:txBody>
      </p:sp>
      <p:sp>
        <p:nvSpPr>
          <p:cNvPr id="4" name="Tijdelijke aanduiding voor datum 3"/>
          <p:cNvSpPr>
            <a:spLocks noGrp="1" noSelect="1"/>
          </p:cNvSpPr>
          <p:nvPr>
            <p:ph type="dt" sz="half" idx="10"/>
          </p:nvPr>
        </p:nvSpPr>
        <p:spPr/>
        <p:txBody>
          <a:bodyPr/>
          <a:lstStyle>
            <a:lvl1pPr>
              <a:defRPr/>
            </a:lvl1pPr>
          </a:lstStyle>
          <a:p>
            <a:r>
              <a:rPr lang="nl-NL" dirty="0"/>
              <a:t>Juli 2023</a:t>
            </a:r>
          </a:p>
        </p:txBody>
      </p:sp>
      <p:sp>
        <p:nvSpPr>
          <p:cNvPr id="6" name="Tijdelijke aanduiding voor voettekst 5"/>
          <p:cNvSpPr>
            <a:spLocks noGrp="1" noSelect="1"/>
          </p:cNvSpPr>
          <p:nvPr>
            <p:ph type="ftr" sz="quarter" idx="11"/>
          </p:nvPr>
        </p:nvSpPr>
        <p:spPr/>
        <p:txBody>
          <a:bodyPr/>
          <a:lstStyle/>
          <a:p>
            <a:r>
              <a:rPr lang="nl-NL" dirty="0"/>
              <a:t>Platform Pensioentransitie</a:t>
            </a:r>
          </a:p>
        </p:txBody>
      </p:sp>
      <p:sp>
        <p:nvSpPr>
          <p:cNvPr id="7" name="Tijdelijke aanduiding voor dianummer 6"/>
          <p:cNvSpPr>
            <a:spLocks noGrp="1" noSelect="1"/>
          </p:cNvSpPr>
          <p:nvPr>
            <p:ph type="sldNum" sz="quarter" idx="12"/>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3116047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dirty="0"/>
              <a:t>[Titel]</a:t>
            </a:r>
          </a:p>
        </p:txBody>
      </p:sp>
      <p:sp>
        <p:nvSpPr>
          <p:cNvPr id="6" name="Tijdelijke aanduiding voor datum 5"/>
          <p:cNvSpPr>
            <a:spLocks noGrp="1" noSelect="1"/>
          </p:cNvSpPr>
          <p:nvPr>
            <p:ph type="dt" sz="half" idx="10"/>
          </p:nvPr>
        </p:nvSpPr>
        <p:spPr/>
        <p:txBody>
          <a:bodyPr/>
          <a:lstStyle>
            <a:lvl1pPr>
              <a:defRPr/>
            </a:lvl1pPr>
          </a:lstStyle>
          <a:p>
            <a:r>
              <a:rPr lang="nl-NL" dirty="0"/>
              <a:t>Juli 2023</a:t>
            </a:r>
          </a:p>
        </p:txBody>
      </p:sp>
      <p:sp>
        <p:nvSpPr>
          <p:cNvPr id="7" name="Tijdelijke aanduiding voor voettekst 6"/>
          <p:cNvSpPr>
            <a:spLocks noGrp="1" noSelect="1"/>
          </p:cNvSpPr>
          <p:nvPr>
            <p:ph type="ftr" sz="quarter" idx="11"/>
          </p:nvPr>
        </p:nvSpPr>
        <p:spPr/>
        <p:txBody>
          <a:bodyPr/>
          <a:lstStyle/>
          <a:p>
            <a:r>
              <a:rPr lang="nl-NL" dirty="0"/>
              <a:t>Platform Pensioentransitie</a:t>
            </a:r>
          </a:p>
        </p:txBody>
      </p:sp>
      <p:sp>
        <p:nvSpPr>
          <p:cNvPr id="8" name="Tijdelijke aanduiding voor dianummer 7"/>
          <p:cNvSpPr>
            <a:spLocks noGrp="1" noSelect="1"/>
          </p:cNvSpPr>
          <p:nvPr>
            <p:ph type="sldNum" sz="quarter" idx="12"/>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1522421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ijdelijke aanduiding voor datum 4"/>
          <p:cNvSpPr>
            <a:spLocks noGrp="1" noSelect="1"/>
          </p:cNvSpPr>
          <p:nvPr>
            <p:ph type="dt" sz="half" idx="10"/>
          </p:nvPr>
        </p:nvSpPr>
        <p:spPr/>
        <p:txBody>
          <a:bodyPr/>
          <a:lstStyle>
            <a:lvl1pPr>
              <a:defRPr/>
            </a:lvl1pPr>
          </a:lstStyle>
          <a:p>
            <a:r>
              <a:rPr lang="nl-NL" dirty="0"/>
              <a:t>Juli 2023</a:t>
            </a:r>
          </a:p>
        </p:txBody>
      </p:sp>
      <p:sp>
        <p:nvSpPr>
          <p:cNvPr id="6" name="Tijdelijke aanduiding voor voettekst 5"/>
          <p:cNvSpPr>
            <a:spLocks noGrp="1" noSelect="1"/>
          </p:cNvSpPr>
          <p:nvPr>
            <p:ph type="ftr" sz="quarter" idx="11"/>
          </p:nvPr>
        </p:nvSpPr>
        <p:spPr/>
        <p:txBody>
          <a:bodyPr/>
          <a:lstStyle/>
          <a:p>
            <a:r>
              <a:rPr lang="nl-NL" dirty="0"/>
              <a:t>Platform Pensioentransitie</a:t>
            </a:r>
          </a:p>
        </p:txBody>
      </p:sp>
      <p:sp>
        <p:nvSpPr>
          <p:cNvPr id="7" name="Tijdelijke aanduiding voor dianummer 6"/>
          <p:cNvSpPr>
            <a:spLocks noGrp="1" noSelect="1"/>
          </p:cNvSpPr>
          <p:nvPr>
            <p:ph type="sldNum" sz="quarter" idx="12"/>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2247714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diaFoto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hthoek 8"/>
          <p:cNvSpPr/>
          <p:nvPr userDrawn="1"/>
        </p:nvSpPr>
        <p:spPr>
          <a:xfrm>
            <a:off x="422440" y="2202313"/>
            <a:ext cx="8673613" cy="2446339"/>
          </a:xfrm>
          <a:prstGeom prst="rect">
            <a:avLst/>
          </a:prstGeom>
          <a:solidFill>
            <a:srgbClr val="8399AD"/>
          </a:solidFill>
          <a:ln>
            <a:noFill/>
          </a:ln>
        </p:spPr>
        <p:style>
          <a:lnRef idx="2">
            <a:schemeClr val="accent5">
              <a:shade val="50000"/>
            </a:schemeClr>
          </a:lnRef>
          <a:fillRef idx="1">
            <a:schemeClr val="accent5"/>
          </a:fillRef>
          <a:effectRef idx="0">
            <a:schemeClr val="accent5"/>
          </a:effectRef>
          <a:fontRef idx="minor">
            <a:schemeClr val="lt1"/>
          </a:fontRef>
        </p:style>
        <p:txBody>
          <a:bodyPr lIns="268800" rIns="268800" rtlCol="0" anchor="ctr"/>
          <a:lstStyle/>
          <a:p>
            <a:pPr algn="ctr"/>
            <a:endParaRPr lang="nl-NL" sz="2400"/>
          </a:p>
        </p:txBody>
      </p:sp>
      <p:sp>
        <p:nvSpPr>
          <p:cNvPr id="3" name="Subtitle 2"/>
          <p:cNvSpPr>
            <a:spLocks noGrp="1"/>
          </p:cNvSpPr>
          <p:nvPr>
            <p:ph type="subTitle" idx="1"/>
          </p:nvPr>
        </p:nvSpPr>
        <p:spPr bwMode="gray">
          <a:xfrm>
            <a:off x="422442" y="3441627"/>
            <a:ext cx="8673612" cy="665152"/>
          </a:xfrm>
          <a:prstGeom prst="rect">
            <a:avLst/>
          </a:prstGeom>
        </p:spPr>
        <p:txBody>
          <a:bodyPr wrap="none" lIns="90000" tIns="0" rIns="201600" bIns="0">
            <a:noAutofit/>
          </a:bodyPr>
          <a:lstStyle>
            <a:lvl1pPr marL="0" indent="0" algn="l">
              <a:lnSpc>
                <a:spcPts val="5000"/>
              </a:lnSpc>
              <a:buNone/>
              <a:defRPr sz="3333" b="0">
                <a:solidFill>
                  <a:srgbClr val="EAE7F4"/>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dirty="0"/>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423333" y="4038345"/>
            <a:ext cx="8672720" cy="609600"/>
          </a:xfrm>
          <a:prstGeom prst="rect">
            <a:avLst/>
          </a:prstGeom>
        </p:spPr>
        <p:txBody>
          <a:bodyPr wrap="none" lIns="90000" tIns="0" rIns="201600" bIns="504000"/>
          <a:lstStyle>
            <a:lvl1pPr marL="0" indent="0">
              <a:lnSpc>
                <a:spcPts val="5000"/>
              </a:lnSpc>
              <a:buNone/>
              <a:defRPr sz="3333" b="0" baseline="0">
                <a:solidFill>
                  <a:schemeClr val="bg1">
                    <a:alpha val="50000"/>
                  </a:schemeClr>
                </a:solidFill>
              </a:defRPr>
            </a:lvl1pPr>
          </a:lstStyle>
          <a:p>
            <a:pPr lvl="0"/>
            <a:r>
              <a:rPr lang="nl-NL" dirty="0"/>
              <a:t>Klik om de auteur en datum in te typen.</a:t>
            </a:r>
          </a:p>
        </p:txBody>
      </p:sp>
      <p:sp>
        <p:nvSpPr>
          <p:cNvPr id="11" name="dnbmarking"/>
          <p:cNvSpPr txBox="1"/>
          <p:nvPr userDrawn="1"/>
        </p:nvSpPr>
        <p:spPr>
          <a:xfrm>
            <a:off x="541867" y="875977"/>
            <a:ext cx="2656552" cy="143565"/>
          </a:xfrm>
          <a:prstGeom prst="rect">
            <a:avLst/>
          </a:prstGeom>
          <a:noFill/>
        </p:spPr>
        <p:txBody>
          <a:bodyPr wrap="square" lIns="0" tIns="0" rIns="0" bIns="0" rtlCol="0">
            <a:spAutoFit/>
          </a:bodyPr>
          <a:lstStyle/>
          <a:p>
            <a:r>
              <a:rPr lang="nl-NL" sz="933">
                <a:solidFill>
                  <a:srgbClr val="AAADB1"/>
                </a:solidFill>
              </a:rPr>
              <a:t> </a:t>
            </a:r>
            <a:endParaRPr lang="nl-NL" sz="933" dirty="0">
              <a:solidFill>
                <a:srgbClr val="AAADB1"/>
              </a:solidFill>
            </a:endParaRPr>
          </a:p>
        </p:txBody>
      </p:sp>
      <p:pic>
        <p:nvPicPr>
          <p:cNvPr id="12" name="dnb_pub"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1200" y="355200"/>
            <a:ext cx="2265600" cy="658589"/>
          </a:xfrm>
          <a:prstGeom prst="rect">
            <a:avLst/>
          </a:prstGeom>
          <a:noFill/>
          <a:extLst>
            <a:ext uri="{909E8E84-426E-40DD-AFC4-6F175D3DCCD1}">
              <a14:hiddenFill xmlns:a14="http://schemas.microsoft.com/office/drawing/2010/main">
                <a:solidFill>
                  <a:srgbClr val="FFFFFF"/>
                </a:solidFill>
              </a14:hiddenFill>
            </a:ext>
          </a:extLst>
        </p:spPr>
      </p:pic>
      <p:pic>
        <p:nvPicPr>
          <p:cNvPr id="13" name="dnb_unr" hidden="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1200" y="355200"/>
            <a:ext cx="2265600" cy="658589"/>
          </a:xfrm>
          <a:prstGeom prst="rect">
            <a:avLst/>
          </a:prstGeom>
          <a:noFill/>
          <a:extLst>
            <a:ext uri="{909E8E84-426E-40DD-AFC4-6F175D3DCCD1}">
              <a14:hiddenFill xmlns:a14="http://schemas.microsoft.com/office/drawing/2010/main">
                <a:solidFill>
                  <a:srgbClr val="FFFFFF"/>
                </a:solidFill>
              </a14:hiddenFill>
            </a:ext>
          </a:extLst>
        </p:spPr>
      </p:pic>
      <p:pic>
        <p:nvPicPr>
          <p:cNvPr id="14" name="dnb_res"/>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31200" y="355200"/>
            <a:ext cx="2265600" cy="658589"/>
          </a:xfrm>
          <a:prstGeom prst="rect">
            <a:avLst/>
          </a:prstGeom>
          <a:noFill/>
          <a:extLst>
            <a:ext uri="{909E8E84-426E-40DD-AFC4-6F175D3DCCD1}">
              <a14:hiddenFill xmlns:a14="http://schemas.microsoft.com/office/drawing/2010/main">
                <a:solidFill>
                  <a:srgbClr val="FFFFFF"/>
                </a:solidFill>
              </a14:hiddenFill>
            </a:ext>
          </a:extLst>
        </p:spPr>
      </p:pic>
      <p:pic>
        <p:nvPicPr>
          <p:cNvPr id="15" name="dnb_con" hidden="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31200" y="355200"/>
            <a:ext cx="2265600" cy="658589"/>
          </a:xfrm>
          <a:prstGeom prst="rect">
            <a:avLst/>
          </a:prstGeom>
          <a:noFill/>
          <a:extLst>
            <a:ext uri="{909E8E84-426E-40DD-AFC4-6F175D3DCCD1}">
              <a14:hiddenFill xmlns:a14="http://schemas.microsoft.com/office/drawing/2010/main">
                <a:solidFill>
                  <a:srgbClr val="FFFFFF"/>
                </a:solidFill>
              </a14:hiddenFill>
            </a:ext>
          </a:extLst>
        </p:spPr>
      </p:pic>
      <p:pic>
        <p:nvPicPr>
          <p:cNvPr id="16" name="dnb_sec" hidden="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31200" y="355200"/>
            <a:ext cx="2265600" cy="658589"/>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bwMode="gray">
          <a:xfrm>
            <a:off x="422441" y="2860108"/>
            <a:ext cx="8673600" cy="610184"/>
          </a:xfrm>
          <a:prstGeom prst="rect">
            <a:avLst/>
          </a:prstGeom>
          <a:noFill/>
        </p:spPr>
        <p:txBody>
          <a:bodyPr lIns="90000" tIns="0" rIns="201600" bIns="0" anchor="b" anchorCtr="0">
            <a:noAutofit/>
          </a:bodyPr>
          <a:lstStyle>
            <a:lvl1pPr algn="l">
              <a:lnSpc>
                <a:spcPts val="4533"/>
              </a:lnSpc>
              <a:defRPr sz="5000">
                <a:solidFill>
                  <a:srgbClr val="EAE7F4"/>
                </a:solidFill>
              </a:defRPr>
            </a:lvl1pPr>
          </a:lstStyle>
          <a:p>
            <a:r>
              <a:rPr lang="nl-NL" dirty="0"/>
              <a:t>Klik om de stijl te bewerken</a:t>
            </a:r>
            <a:endParaRPr lang="en-US" dirty="0"/>
          </a:p>
        </p:txBody>
      </p:sp>
      <p:sp>
        <p:nvSpPr>
          <p:cNvPr id="19" name="Tekstvak 18"/>
          <p:cNvSpPr txBox="1"/>
          <p:nvPr userDrawn="1"/>
        </p:nvSpPr>
        <p:spPr>
          <a:xfrm>
            <a:off x="-2251585" y="13286"/>
            <a:ext cx="2157800" cy="913392"/>
          </a:xfrm>
          <a:prstGeom prst="rect">
            <a:avLst/>
          </a:prstGeom>
          <a:solidFill>
            <a:srgbClr val="410099"/>
          </a:solidFill>
          <a:ln>
            <a:solidFill>
              <a:srgbClr val="410099"/>
            </a:solidFill>
          </a:ln>
        </p:spPr>
        <p:txBody>
          <a:bodyPr wrap="square" rtlCol="0">
            <a:spAutoFit/>
          </a:bodyPr>
          <a:lstStyle/>
          <a:p>
            <a:r>
              <a:rPr lang="nl-NL" sz="1067" b="0" kern="1200" dirty="0">
                <a:solidFill>
                  <a:schemeClr val="bg1"/>
                </a:solidFill>
                <a:effectLst/>
                <a:latin typeface="+mn-lt"/>
                <a:ea typeface="+mn-ea"/>
                <a:cs typeface="+mn-cs"/>
              </a:rPr>
              <a:t>Kies een passende Vertrouwelijkheidsklasse voor deze presentatie via</a:t>
            </a:r>
          </a:p>
          <a:p>
            <a:r>
              <a:rPr lang="nl-NL" sz="1067" b="0" kern="1200" dirty="0">
                <a:solidFill>
                  <a:schemeClr val="bg1"/>
                </a:solidFill>
                <a:effectLst/>
                <a:latin typeface="+mn-lt"/>
                <a:ea typeface="+mn-ea"/>
                <a:cs typeface="+mn-cs"/>
              </a:rPr>
              <a:t>tab: Huisstijl</a:t>
            </a:r>
            <a:r>
              <a:rPr lang="nl-NL" sz="1067" b="0" kern="1200" baseline="0" dirty="0">
                <a:solidFill>
                  <a:schemeClr val="bg1"/>
                </a:solidFill>
                <a:effectLst/>
                <a:latin typeface="+mn-lt"/>
                <a:ea typeface="+mn-ea"/>
                <a:cs typeface="+mn-cs"/>
              </a:rPr>
              <a:t> &amp; Classificatie</a:t>
            </a:r>
            <a:endParaRPr lang="nl-NL" sz="1067" b="0" kern="1200" dirty="0">
              <a:solidFill>
                <a:schemeClr val="bg1"/>
              </a:solidFill>
              <a:effectLst/>
              <a:latin typeface="+mn-lt"/>
              <a:ea typeface="+mn-ea"/>
              <a:cs typeface="+mn-cs"/>
            </a:endParaRPr>
          </a:p>
          <a:p>
            <a:r>
              <a:rPr lang="nl-NL" sz="1067" b="0" kern="1200" dirty="0">
                <a:solidFill>
                  <a:schemeClr val="bg1"/>
                </a:solidFill>
                <a:effectLst/>
                <a:latin typeface="+mn-lt"/>
                <a:ea typeface="+mn-ea"/>
                <a:cs typeface="+mn-cs"/>
              </a:rPr>
              <a:t>groep: Classificatie</a:t>
            </a:r>
            <a:endParaRPr lang="en-US" sz="1067" b="0" dirty="0">
              <a:solidFill>
                <a:schemeClr val="bg1"/>
              </a:solidFill>
            </a:endParaRPr>
          </a:p>
        </p:txBody>
      </p:sp>
      <p:pic>
        <p:nvPicPr>
          <p:cNvPr id="4" name="Afbeelding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22400" y="4759516"/>
            <a:ext cx="3249600" cy="1037776"/>
          </a:xfrm>
          <a:prstGeom prst="rect">
            <a:avLst/>
          </a:prstGeom>
        </p:spPr>
      </p:pic>
      <p:sp>
        <p:nvSpPr>
          <p:cNvPr id="18" name="Tekstvak 17"/>
          <p:cNvSpPr txBox="1"/>
          <p:nvPr userDrawn="1"/>
        </p:nvSpPr>
        <p:spPr>
          <a:xfrm>
            <a:off x="-2251585" y="1013790"/>
            <a:ext cx="2157800" cy="6003951"/>
          </a:xfrm>
          <a:prstGeom prst="rect">
            <a:avLst/>
          </a:prstGeom>
          <a:solidFill>
            <a:srgbClr val="410099"/>
          </a:solidFill>
          <a:ln>
            <a:solidFill>
              <a:srgbClr val="410099"/>
            </a:solidFill>
          </a:ln>
        </p:spPr>
        <p:txBody>
          <a:bodyPr wrap="square" rtlCol="0">
            <a:spAutoFit/>
          </a:bodyPr>
          <a:lstStyle/>
          <a:p>
            <a:r>
              <a:rPr lang="nl-NL" sz="1067" b="0" kern="1200" dirty="0">
                <a:solidFill>
                  <a:schemeClr val="bg1"/>
                </a:solidFill>
                <a:effectLst/>
                <a:latin typeface="+mn-lt"/>
                <a:ea typeface="+mn-ea"/>
                <a:cs typeface="+mn-cs"/>
              </a:rPr>
              <a:t>Kies een passende Indeling uit de 5 mogelijkheden  voor de </a:t>
            </a:r>
            <a:r>
              <a:rPr lang="nl-NL" sz="1067" b="0" kern="1200" dirty="0" err="1">
                <a:solidFill>
                  <a:schemeClr val="bg1"/>
                </a:solidFill>
                <a:effectLst/>
                <a:latin typeface="+mn-lt"/>
                <a:ea typeface="+mn-ea"/>
                <a:cs typeface="+mn-cs"/>
              </a:rPr>
              <a:t>titeldia</a:t>
            </a:r>
            <a:r>
              <a:rPr lang="nl-NL" sz="1067" b="0" kern="1200" dirty="0">
                <a:solidFill>
                  <a:schemeClr val="bg1"/>
                </a:solidFill>
                <a:effectLst/>
                <a:latin typeface="+mn-lt"/>
                <a:ea typeface="+mn-ea"/>
                <a:cs typeface="+mn-cs"/>
              </a:rPr>
              <a:t> met foto via</a:t>
            </a:r>
          </a:p>
          <a:p>
            <a:r>
              <a:rPr lang="nl-NL" sz="1067" b="0" kern="1200" dirty="0">
                <a:solidFill>
                  <a:schemeClr val="bg1"/>
                </a:solidFill>
                <a:effectLst/>
                <a:latin typeface="+mn-lt"/>
                <a:ea typeface="+mn-ea"/>
                <a:cs typeface="+mn-cs"/>
              </a:rPr>
              <a:t>tab: Huisstijl</a:t>
            </a:r>
            <a:r>
              <a:rPr lang="nl-NL" sz="1067" b="0" kern="1200" baseline="0" dirty="0">
                <a:solidFill>
                  <a:schemeClr val="bg1"/>
                </a:solidFill>
                <a:effectLst/>
                <a:latin typeface="+mn-lt"/>
                <a:ea typeface="+mn-ea"/>
                <a:cs typeface="+mn-cs"/>
              </a:rPr>
              <a:t> &amp; Classificatie</a:t>
            </a:r>
            <a:endParaRPr lang="nl-NL" sz="1067" b="0" kern="1200" dirty="0">
              <a:solidFill>
                <a:schemeClr val="bg1"/>
              </a:solidFill>
              <a:effectLst/>
              <a:latin typeface="+mn-lt"/>
              <a:ea typeface="+mn-ea"/>
              <a:cs typeface="+mn-cs"/>
            </a:endParaRPr>
          </a:p>
          <a:p>
            <a:r>
              <a:rPr lang="nl-NL" sz="1067" b="0" kern="1200" dirty="0">
                <a:solidFill>
                  <a:schemeClr val="bg1"/>
                </a:solidFill>
                <a:effectLst/>
                <a:latin typeface="+mn-lt"/>
                <a:ea typeface="+mn-ea"/>
                <a:cs typeface="+mn-cs"/>
              </a:rPr>
              <a:t>groep: Dia</a:t>
            </a:r>
          </a:p>
          <a:p>
            <a:r>
              <a:rPr lang="nl-NL" sz="1067" b="0" kern="1200" dirty="0">
                <a:solidFill>
                  <a:schemeClr val="bg1"/>
                </a:solidFill>
                <a:effectLst/>
                <a:latin typeface="+mn-lt"/>
                <a:ea typeface="+mn-ea"/>
                <a:cs typeface="+mn-cs"/>
              </a:rPr>
              <a:t>knop: Indeling &gt;</a:t>
            </a: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en-US" sz="1067" b="0" dirty="0">
              <a:solidFill>
                <a:schemeClr val="bg1"/>
              </a:solidFill>
            </a:endParaRPr>
          </a:p>
        </p:txBody>
      </p:sp>
      <p:pic>
        <p:nvPicPr>
          <p:cNvPr id="20" name="Afbeelding 19"/>
          <p:cNvPicPr>
            <a:picLocks noChangeAspect="1"/>
          </p:cNvPicPr>
          <p:nvPr userDrawn="1"/>
        </p:nvPicPr>
        <p:blipFill>
          <a:blip r:embed="rId9"/>
          <a:stretch>
            <a:fillRect/>
          </a:stretch>
        </p:blipFill>
        <p:spPr>
          <a:xfrm>
            <a:off x="-1951567" y="2101850"/>
            <a:ext cx="1397000" cy="4838700"/>
          </a:xfrm>
          <a:prstGeom prst="rect">
            <a:avLst/>
          </a:prstGeom>
        </p:spPr>
      </p:pic>
    </p:spTree>
    <p:extLst>
      <p:ext uri="{BB962C8B-B14F-4D97-AF65-F5344CB8AC3E}">
        <p14:creationId xmlns:p14="http://schemas.microsoft.com/office/powerpoint/2010/main" val="45790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sdia">
    <p:spTree>
      <p:nvGrpSpPr>
        <p:cNvPr id="1" name=""/>
        <p:cNvGrpSpPr/>
        <p:nvPr/>
      </p:nvGrpSpPr>
      <p:grpSpPr>
        <a:xfrm>
          <a:off x="0" y="0"/>
          <a:ext cx="0" cy="0"/>
          <a:chOff x="0" y="0"/>
          <a:chExt cx="0" cy="0"/>
        </a:xfrm>
      </p:grpSpPr>
      <p:sp>
        <p:nvSpPr>
          <p:cNvPr id="19" name="Tijdelijke aanduiding voor afbeelding 8">
            <a:extLst>
              <a:ext uri="{FF2B5EF4-FFF2-40B4-BE49-F238E27FC236}">
                <a16:creationId xmlns:a16="http://schemas.microsoft.com/office/drawing/2014/main" id="{DA3935DE-25EA-45DF-BC76-ACC2C114BCE6}"/>
              </a:ext>
            </a:extLst>
          </p:cNvPr>
          <p:cNvSpPr>
            <a:spLocks noGrp="1" noSelect="1"/>
          </p:cNvSpPr>
          <p:nvPr>
            <p:ph type="pic" idx="13" hasCustomPrompt="1"/>
          </p:nvPr>
        </p:nvSpPr>
        <p:spPr bwMode="gray">
          <a:xfrm>
            <a:off x="762120" y="0"/>
            <a:ext cx="11430000" cy="3825720"/>
          </a:xfrm>
        </p:spPr>
        <p:txBody>
          <a:bodyPr/>
          <a:lstStyle>
            <a:lvl1pPr marL="228600" indent="-228600" algn="l" defTabSz="914400" rtl="0" eaLnBrk="1" latinLnBrk="0" hangingPunct="1">
              <a:lnSpc>
                <a:spcPct val="90000"/>
              </a:lnSpc>
              <a:spcBef>
                <a:spcPts val="1000"/>
              </a:spcBef>
              <a:buFont typeface="Arial" panose="020B0604020202020204" pitchFamily="34" charset="0"/>
              <a:buNone/>
              <a:defRPr/>
            </a:lvl1pPr>
          </a:lstStyle>
          <a:p>
            <a:pPr lvl="4"/>
            <a:r>
              <a:rPr lang="nl-NL"/>
              <a:t>[Klik op het pictogram om een afbeelding in te voegen]</a:t>
            </a:r>
            <a:endParaRPr lang="nl-NL" dirty="0"/>
          </a:p>
        </p:txBody>
      </p:sp>
      <p:sp>
        <p:nvSpPr>
          <p:cNvPr id="18" name="Freeform 7">
            <a:extLst>
              <a:ext uri="{FF2B5EF4-FFF2-40B4-BE49-F238E27FC236}">
                <a16:creationId xmlns:a16="http://schemas.microsoft.com/office/drawing/2014/main" id="{5CB9B9EA-4AE2-4128-815E-AC71F883CB62}"/>
              </a:ext>
            </a:extLst>
          </p:cNvPr>
          <p:cNvSpPr>
            <a:spLocks noSelect="1"/>
          </p:cNvSpPr>
          <p:nvPr userDrawn="1"/>
        </p:nvSpPr>
        <p:spPr bwMode="gray">
          <a:xfrm>
            <a:off x="9906000" y="6099175"/>
            <a:ext cx="1524000" cy="355600"/>
          </a:xfrm>
          <a:custGeom>
            <a:avLst/>
            <a:gdLst>
              <a:gd name="T0" fmla="*/ 2365 w 4801"/>
              <a:gd name="T1" fmla="*/ 130 h 1123"/>
              <a:gd name="T2" fmla="*/ 1944 w 4801"/>
              <a:gd name="T3" fmla="*/ 992 h 1123"/>
              <a:gd name="T4" fmla="*/ 2218 w 4801"/>
              <a:gd name="T5" fmla="*/ 806 h 1123"/>
              <a:gd name="T6" fmla="*/ 2706 w 4801"/>
              <a:gd name="T7" fmla="*/ 992 h 1123"/>
              <a:gd name="T8" fmla="*/ 2537 w 4801"/>
              <a:gd name="T9" fmla="*/ 164 h 1123"/>
              <a:gd name="T10" fmla="*/ 2279 w 4801"/>
              <a:gd name="T11" fmla="*/ 661 h 1123"/>
              <a:gd name="T12" fmla="*/ 2569 w 4801"/>
              <a:gd name="T13" fmla="*/ 661 h 1123"/>
              <a:gd name="T14" fmla="*/ 3047 w 4801"/>
              <a:gd name="T15" fmla="*/ 130 h 1123"/>
              <a:gd name="T16" fmla="*/ 3639 w 4801"/>
              <a:gd name="T17" fmla="*/ 227 h 1123"/>
              <a:gd name="T18" fmla="*/ 3183 w 4801"/>
              <a:gd name="T19" fmla="*/ 283 h 1123"/>
              <a:gd name="T20" fmla="*/ 3586 w 4801"/>
              <a:gd name="T21" fmla="*/ 522 h 1123"/>
              <a:gd name="T22" fmla="*/ 3183 w 4801"/>
              <a:gd name="T23" fmla="*/ 675 h 1123"/>
              <a:gd name="T24" fmla="*/ 2990 w 4801"/>
              <a:gd name="T25" fmla="*/ 992 h 1123"/>
              <a:gd name="T26" fmla="*/ 3047 w 4801"/>
              <a:gd name="T27" fmla="*/ 130 h 1123"/>
              <a:gd name="T28" fmla="*/ 4801 w 4801"/>
              <a:gd name="T29" fmla="*/ 992 h 1123"/>
              <a:gd name="T30" fmla="*/ 4606 w 4801"/>
              <a:gd name="T31" fmla="*/ 471 h 1123"/>
              <a:gd name="T32" fmla="*/ 4185 w 4801"/>
              <a:gd name="T33" fmla="*/ 837 h 1123"/>
              <a:gd name="T34" fmla="*/ 3945 w 4801"/>
              <a:gd name="T35" fmla="*/ 992 h 1123"/>
              <a:gd name="T36" fmla="*/ 3751 w 4801"/>
              <a:gd name="T37" fmla="*/ 130 h 1123"/>
              <a:gd name="T38" fmla="*/ 3968 w 4801"/>
              <a:gd name="T39" fmla="*/ 179 h 1123"/>
              <a:gd name="T40" fmla="*/ 4584 w 4801"/>
              <a:gd name="T41" fmla="*/ 179 h 1123"/>
              <a:gd name="T42" fmla="*/ 4801 w 4801"/>
              <a:gd name="T43" fmla="*/ 130 h 1123"/>
              <a:gd name="T44" fmla="*/ 1589 w 4801"/>
              <a:gd name="T45" fmla="*/ 561 h 1123"/>
              <a:gd name="T46" fmla="*/ 1106 w 4801"/>
              <a:gd name="T47" fmla="*/ 250 h 1123"/>
              <a:gd name="T48" fmla="*/ 484 w 4801"/>
              <a:gd name="T49" fmla="*/ 250 h 1123"/>
              <a:gd name="T50" fmla="*/ 638 w 4801"/>
              <a:gd name="T51" fmla="*/ 718 h 1123"/>
              <a:gd name="T52" fmla="*/ 949 w 4801"/>
              <a:gd name="T53" fmla="*/ 721 h 1123"/>
              <a:gd name="T54" fmla="*/ 795 w 4801"/>
              <a:gd name="T55" fmla="*/ 905 h 1123"/>
              <a:gd name="T56" fmla="*/ 154 w 4801"/>
              <a:gd name="T57" fmla="*/ 407 h 1123"/>
              <a:gd name="T58" fmla="*/ 795 w 4801"/>
              <a:gd name="T59" fmla="*/ 0 h 1123"/>
              <a:gd name="T60" fmla="*/ 1038 w 4801"/>
              <a:gd name="T61" fmla="*/ 318 h 1123"/>
              <a:gd name="T62" fmla="*/ 1192 w 4801"/>
              <a:gd name="T63" fmla="*/ 959 h 1123"/>
              <a:gd name="T64" fmla="*/ 398 w 4801"/>
              <a:gd name="T65" fmla="*/ 959 h 1123"/>
              <a:gd name="T66" fmla="*/ 87 w 4801"/>
              <a:gd name="T67" fmla="*/ 475 h 1123"/>
              <a:gd name="T68" fmla="*/ 795 w 4801"/>
              <a:gd name="T69" fmla="*/ 1001 h 1123"/>
              <a:gd name="T70" fmla="*/ 1263 w 4801"/>
              <a:gd name="T71" fmla="*/ 715 h 1123"/>
              <a:gd name="T72" fmla="*/ 795 w 4801"/>
              <a:gd name="T73" fmla="*/ 339 h 1123"/>
              <a:gd name="T74" fmla="*/ 555 w 4801"/>
              <a:gd name="T75" fmla="*/ 315 h 1123"/>
              <a:gd name="T76" fmla="*/ 1038 w 4801"/>
              <a:gd name="T77" fmla="*/ 31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01" h="1123">
                <a:moveTo>
                  <a:pt x="2485" y="130"/>
                </a:moveTo>
                <a:cubicBezTo>
                  <a:pt x="2365" y="130"/>
                  <a:pt x="2365" y="130"/>
                  <a:pt x="2365" y="130"/>
                </a:cubicBezTo>
                <a:cubicBezTo>
                  <a:pt x="2343" y="130"/>
                  <a:pt x="2323" y="143"/>
                  <a:pt x="2314" y="164"/>
                </a:cubicBezTo>
                <a:cubicBezTo>
                  <a:pt x="1944" y="992"/>
                  <a:pt x="1944" y="992"/>
                  <a:pt x="1944" y="992"/>
                </a:cubicBezTo>
                <a:cubicBezTo>
                  <a:pt x="2141" y="992"/>
                  <a:pt x="2141" y="992"/>
                  <a:pt x="2141" y="992"/>
                </a:cubicBezTo>
                <a:cubicBezTo>
                  <a:pt x="2218" y="806"/>
                  <a:pt x="2218" y="806"/>
                  <a:pt x="2218" y="806"/>
                </a:cubicBezTo>
                <a:cubicBezTo>
                  <a:pt x="2628" y="806"/>
                  <a:pt x="2628" y="806"/>
                  <a:pt x="2628" y="806"/>
                </a:cubicBezTo>
                <a:cubicBezTo>
                  <a:pt x="2706" y="992"/>
                  <a:pt x="2706" y="992"/>
                  <a:pt x="2706" y="992"/>
                </a:cubicBezTo>
                <a:cubicBezTo>
                  <a:pt x="2907" y="992"/>
                  <a:pt x="2907" y="992"/>
                  <a:pt x="2907" y="992"/>
                </a:cubicBezTo>
                <a:cubicBezTo>
                  <a:pt x="2537" y="164"/>
                  <a:pt x="2537" y="164"/>
                  <a:pt x="2537" y="164"/>
                </a:cubicBezTo>
                <a:cubicBezTo>
                  <a:pt x="2528" y="143"/>
                  <a:pt x="2507" y="130"/>
                  <a:pt x="2485" y="130"/>
                </a:cubicBezTo>
                <a:close/>
                <a:moveTo>
                  <a:pt x="2279" y="661"/>
                </a:moveTo>
                <a:cubicBezTo>
                  <a:pt x="2424" y="312"/>
                  <a:pt x="2424" y="312"/>
                  <a:pt x="2424" y="312"/>
                </a:cubicBezTo>
                <a:cubicBezTo>
                  <a:pt x="2569" y="661"/>
                  <a:pt x="2569" y="661"/>
                  <a:pt x="2569" y="661"/>
                </a:cubicBezTo>
                <a:lnTo>
                  <a:pt x="2279" y="661"/>
                </a:lnTo>
                <a:close/>
                <a:moveTo>
                  <a:pt x="3047" y="130"/>
                </a:moveTo>
                <a:cubicBezTo>
                  <a:pt x="3639" y="130"/>
                  <a:pt x="3639" y="130"/>
                  <a:pt x="3639" y="130"/>
                </a:cubicBezTo>
                <a:cubicBezTo>
                  <a:pt x="3639" y="227"/>
                  <a:pt x="3639" y="227"/>
                  <a:pt x="3639" y="227"/>
                </a:cubicBezTo>
                <a:cubicBezTo>
                  <a:pt x="3639" y="258"/>
                  <a:pt x="3614" y="283"/>
                  <a:pt x="3583" y="283"/>
                </a:cubicBezTo>
                <a:cubicBezTo>
                  <a:pt x="3183" y="283"/>
                  <a:pt x="3183" y="283"/>
                  <a:pt x="3183" y="283"/>
                </a:cubicBezTo>
                <a:cubicBezTo>
                  <a:pt x="3183" y="522"/>
                  <a:pt x="3183" y="522"/>
                  <a:pt x="3183" y="522"/>
                </a:cubicBezTo>
                <a:cubicBezTo>
                  <a:pt x="3586" y="522"/>
                  <a:pt x="3586" y="522"/>
                  <a:pt x="3586" y="522"/>
                </a:cubicBezTo>
                <a:cubicBezTo>
                  <a:pt x="3586" y="675"/>
                  <a:pt x="3586" y="675"/>
                  <a:pt x="3586" y="675"/>
                </a:cubicBezTo>
                <a:cubicBezTo>
                  <a:pt x="3183" y="675"/>
                  <a:pt x="3183" y="675"/>
                  <a:pt x="3183" y="675"/>
                </a:cubicBezTo>
                <a:cubicBezTo>
                  <a:pt x="3183" y="992"/>
                  <a:pt x="3183" y="992"/>
                  <a:pt x="3183" y="992"/>
                </a:cubicBezTo>
                <a:cubicBezTo>
                  <a:pt x="2990" y="992"/>
                  <a:pt x="2990" y="992"/>
                  <a:pt x="2990" y="992"/>
                </a:cubicBezTo>
                <a:cubicBezTo>
                  <a:pt x="2990" y="187"/>
                  <a:pt x="2990" y="187"/>
                  <a:pt x="2990" y="187"/>
                </a:cubicBezTo>
                <a:cubicBezTo>
                  <a:pt x="2990" y="156"/>
                  <a:pt x="3015" y="130"/>
                  <a:pt x="3047" y="130"/>
                </a:cubicBezTo>
                <a:close/>
                <a:moveTo>
                  <a:pt x="4801" y="130"/>
                </a:moveTo>
                <a:cubicBezTo>
                  <a:pt x="4801" y="992"/>
                  <a:pt x="4801" y="992"/>
                  <a:pt x="4801" y="992"/>
                </a:cubicBezTo>
                <a:cubicBezTo>
                  <a:pt x="4606" y="992"/>
                  <a:pt x="4606" y="992"/>
                  <a:pt x="4606" y="992"/>
                </a:cubicBezTo>
                <a:cubicBezTo>
                  <a:pt x="4606" y="471"/>
                  <a:pt x="4606" y="471"/>
                  <a:pt x="4606" y="471"/>
                </a:cubicBezTo>
                <a:cubicBezTo>
                  <a:pt x="4367" y="837"/>
                  <a:pt x="4367" y="837"/>
                  <a:pt x="4367" y="837"/>
                </a:cubicBezTo>
                <a:cubicBezTo>
                  <a:pt x="4185" y="837"/>
                  <a:pt x="4185" y="837"/>
                  <a:pt x="4185" y="837"/>
                </a:cubicBezTo>
                <a:cubicBezTo>
                  <a:pt x="3945" y="471"/>
                  <a:pt x="3945" y="471"/>
                  <a:pt x="3945" y="471"/>
                </a:cubicBezTo>
                <a:cubicBezTo>
                  <a:pt x="3945" y="992"/>
                  <a:pt x="3945" y="992"/>
                  <a:pt x="3945" y="992"/>
                </a:cubicBezTo>
                <a:cubicBezTo>
                  <a:pt x="3751" y="992"/>
                  <a:pt x="3751" y="992"/>
                  <a:pt x="3751" y="992"/>
                </a:cubicBezTo>
                <a:cubicBezTo>
                  <a:pt x="3751" y="130"/>
                  <a:pt x="3751" y="130"/>
                  <a:pt x="3751" y="130"/>
                </a:cubicBezTo>
                <a:cubicBezTo>
                  <a:pt x="3875" y="130"/>
                  <a:pt x="3875" y="130"/>
                  <a:pt x="3875" y="130"/>
                </a:cubicBezTo>
                <a:cubicBezTo>
                  <a:pt x="3911" y="130"/>
                  <a:pt x="3949" y="150"/>
                  <a:pt x="3968" y="179"/>
                </a:cubicBezTo>
                <a:cubicBezTo>
                  <a:pt x="4276" y="662"/>
                  <a:pt x="4276" y="662"/>
                  <a:pt x="4276" y="662"/>
                </a:cubicBezTo>
                <a:cubicBezTo>
                  <a:pt x="4584" y="179"/>
                  <a:pt x="4584" y="179"/>
                  <a:pt x="4584" y="179"/>
                </a:cubicBezTo>
                <a:cubicBezTo>
                  <a:pt x="4602" y="150"/>
                  <a:pt x="4640" y="130"/>
                  <a:pt x="4677" y="130"/>
                </a:cubicBezTo>
                <a:lnTo>
                  <a:pt x="4801" y="130"/>
                </a:lnTo>
                <a:close/>
                <a:moveTo>
                  <a:pt x="1192" y="164"/>
                </a:moveTo>
                <a:cubicBezTo>
                  <a:pt x="1589" y="561"/>
                  <a:pt x="1589" y="561"/>
                  <a:pt x="1589" y="561"/>
                </a:cubicBezTo>
                <a:cubicBezTo>
                  <a:pt x="1503" y="647"/>
                  <a:pt x="1503" y="647"/>
                  <a:pt x="1503" y="647"/>
                </a:cubicBezTo>
                <a:cubicBezTo>
                  <a:pt x="1106" y="250"/>
                  <a:pt x="1106" y="250"/>
                  <a:pt x="1106" y="250"/>
                </a:cubicBezTo>
                <a:cubicBezTo>
                  <a:pt x="1023" y="167"/>
                  <a:pt x="912" y="122"/>
                  <a:pt x="795" y="122"/>
                </a:cubicBezTo>
                <a:cubicBezTo>
                  <a:pt x="677" y="122"/>
                  <a:pt x="567" y="167"/>
                  <a:pt x="484" y="250"/>
                </a:cubicBezTo>
                <a:cubicBezTo>
                  <a:pt x="327" y="407"/>
                  <a:pt x="327" y="407"/>
                  <a:pt x="327" y="407"/>
                </a:cubicBezTo>
                <a:cubicBezTo>
                  <a:pt x="638" y="718"/>
                  <a:pt x="638" y="718"/>
                  <a:pt x="638" y="718"/>
                </a:cubicBezTo>
                <a:cubicBezTo>
                  <a:pt x="680" y="760"/>
                  <a:pt x="735" y="783"/>
                  <a:pt x="795" y="783"/>
                </a:cubicBezTo>
                <a:cubicBezTo>
                  <a:pt x="853" y="783"/>
                  <a:pt x="907" y="761"/>
                  <a:pt x="949" y="721"/>
                </a:cubicBezTo>
                <a:cubicBezTo>
                  <a:pt x="1035" y="808"/>
                  <a:pt x="1035" y="808"/>
                  <a:pt x="1035" y="808"/>
                </a:cubicBezTo>
                <a:cubicBezTo>
                  <a:pt x="970" y="871"/>
                  <a:pt x="885" y="905"/>
                  <a:pt x="795" y="905"/>
                </a:cubicBezTo>
                <a:cubicBezTo>
                  <a:pt x="703" y="905"/>
                  <a:pt x="616" y="870"/>
                  <a:pt x="552" y="805"/>
                </a:cubicBezTo>
                <a:cubicBezTo>
                  <a:pt x="154" y="407"/>
                  <a:pt x="154" y="407"/>
                  <a:pt x="154" y="407"/>
                </a:cubicBezTo>
                <a:cubicBezTo>
                  <a:pt x="398" y="164"/>
                  <a:pt x="398" y="164"/>
                  <a:pt x="398" y="164"/>
                </a:cubicBezTo>
                <a:cubicBezTo>
                  <a:pt x="504" y="58"/>
                  <a:pt x="645" y="0"/>
                  <a:pt x="795" y="0"/>
                </a:cubicBezTo>
                <a:cubicBezTo>
                  <a:pt x="945" y="0"/>
                  <a:pt x="1086" y="58"/>
                  <a:pt x="1192" y="164"/>
                </a:cubicBezTo>
                <a:close/>
                <a:moveTo>
                  <a:pt x="1038" y="318"/>
                </a:moveTo>
                <a:cubicBezTo>
                  <a:pt x="1435" y="715"/>
                  <a:pt x="1435" y="715"/>
                  <a:pt x="1435" y="715"/>
                </a:cubicBezTo>
                <a:cubicBezTo>
                  <a:pt x="1192" y="959"/>
                  <a:pt x="1192" y="959"/>
                  <a:pt x="1192" y="959"/>
                </a:cubicBezTo>
                <a:cubicBezTo>
                  <a:pt x="1086" y="1065"/>
                  <a:pt x="945" y="1123"/>
                  <a:pt x="795" y="1123"/>
                </a:cubicBezTo>
                <a:cubicBezTo>
                  <a:pt x="645" y="1123"/>
                  <a:pt x="504" y="1065"/>
                  <a:pt x="398" y="959"/>
                </a:cubicBezTo>
                <a:cubicBezTo>
                  <a:pt x="0" y="561"/>
                  <a:pt x="0" y="561"/>
                  <a:pt x="0" y="561"/>
                </a:cubicBezTo>
                <a:cubicBezTo>
                  <a:pt x="87" y="475"/>
                  <a:pt x="87" y="475"/>
                  <a:pt x="87" y="475"/>
                </a:cubicBezTo>
                <a:cubicBezTo>
                  <a:pt x="484" y="872"/>
                  <a:pt x="484" y="872"/>
                  <a:pt x="484" y="872"/>
                </a:cubicBezTo>
                <a:cubicBezTo>
                  <a:pt x="567" y="955"/>
                  <a:pt x="677" y="1001"/>
                  <a:pt x="795" y="1001"/>
                </a:cubicBezTo>
                <a:cubicBezTo>
                  <a:pt x="912" y="1001"/>
                  <a:pt x="1023" y="955"/>
                  <a:pt x="1106" y="872"/>
                </a:cubicBezTo>
                <a:cubicBezTo>
                  <a:pt x="1263" y="715"/>
                  <a:pt x="1263" y="715"/>
                  <a:pt x="1263" y="715"/>
                </a:cubicBezTo>
                <a:cubicBezTo>
                  <a:pt x="952" y="404"/>
                  <a:pt x="952" y="404"/>
                  <a:pt x="952" y="404"/>
                </a:cubicBezTo>
                <a:cubicBezTo>
                  <a:pt x="910" y="362"/>
                  <a:pt x="854" y="339"/>
                  <a:pt x="795" y="339"/>
                </a:cubicBezTo>
                <a:cubicBezTo>
                  <a:pt x="737" y="339"/>
                  <a:pt x="682" y="361"/>
                  <a:pt x="641" y="401"/>
                </a:cubicBezTo>
                <a:cubicBezTo>
                  <a:pt x="555" y="315"/>
                  <a:pt x="555" y="315"/>
                  <a:pt x="555" y="315"/>
                </a:cubicBezTo>
                <a:cubicBezTo>
                  <a:pt x="619" y="252"/>
                  <a:pt x="704" y="217"/>
                  <a:pt x="795" y="217"/>
                </a:cubicBezTo>
                <a:cubicBezTo>
                  <a:pt x="887" y="217"/>
                  <a:pt x="973" y="253"/>
                  <a:pt x="1038" y="318"/>
                </a:cubicBezTo>
                <a:close/>
              </a:path>
            </a:pathLst>
          </a:custGeom>
          <a:solidFill>
            <a:srgbClr val="4515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solidFill>
                <a:prstClr val="black"/>
              </a:solidFill>
              <a:latin typeface="Calibri" panose="020F0502020204030204"/>
            </a:endParaRPr>
          </a:p>
        </p:txBody>
      </p:sp>
      <p:sp>
        <p:nvSpPr>
          <p:cNvPr id="10" name="Rectangle 6 (PHJU) (PHJU)">
            <a:extLst>
              <a:ext uri="{FF2B5EF4-FFF2-40B4-BE49-F238E27FC236}">
                <a16:creationId xmlns:a16="http://schemas.microsoft.com/office/drawing/2014/main" id="{37B8502D-49A2-4AB2-9579-8751576C63BE}"/>
              </a:ext>
            </a:extLst>
          </p:cNvPr>
          <p:cNvSpPr txBox="1">
            <a:spLocks noGrp="1" noSelect="1" noChangeArrowheads="1"/>
          </p:cNvSpPr>
          <p:nvPr>
            <p:ph type="body" idx="1000" hasCustomPrompt="1"/>
            <p:custDataLst>
              <p:custData r:id="rId1"/>
            </p:custDataLst>
          </p:nvPr>
        </p:nvSpPr>
        <p:spPr bwMode="gray">
          <a:xfrm>
            <a:off x="0" y="3063875"/>
            <a:ext cx="11430000" cy="2651125"/>
          </a:xfrm>
          <a:prstGeom prst="rect">
            <a:avLst/>
          </a:prstGeom>
          <a:solidFill>
            <a:srgbClr val="45156C">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p:txBody>
      </p:sp>
      <p:sp>
        <p:nvSpPr>
          <p:cNvPr id="11" name="Titel 1">
            <a:extLst>
              <a:ext uri="{FF2B5EF4-FFF2-40B4-BE49-F238E27FC236}">
                <a16:creationId xmlns:a16="http://schemas.microsoft.com/office/drawing/2014/main" id="{613589AD-B38B-4489-B7E8-9DDF0131B002}"/>
              </a:ext>
            </a:extLst>
          </p:cNvPr>
          <p:cNvSpPr>
            <a:spLocks noGrp="1" noSelect="1"/>
          </p:cNvSpPr>
          <p:nvPr>
            <p:ph type="ctrTitle" hasCustomPrompt="1"/>
          </p:nvPr>
        </p:nvSpPr>
        <p:spPr bwMode="gray">
          <a:xfrm>
            <a:off x="764512" y="4097864"/>
            <a:ext cx="10102455" cy="1367369"/>
          </a:xfrm>
        </p:spPr>
        <p:txBody>
          <a:bodyPr anchor="t" anchorCtr="0"/>
          <a:lstStyle>
            <a:lvl1pPr algn="l">
              <a:lnSpc>
                <a:spcPct val="88000"/>
              </a:lnSpc>
              <a:defRPr sz="5000">
                <a:solidFill>
                  <a:schemeClr val="tx2"/>
                </a:solidFill>
              </a:defRPr>
            </a:lvl1pPr>
          </a:lstStyle>
          <a:p>
            <a:r>
              <a:rPr lang="nl-NL" dirty="0"/>
              <a:t>[Titel]</a:t>
            </a:r>
          </a:p>
        </p:txBody>
      </p:sp>
      <p:sp>
        <p:nvSpPr>
          <p:cNvPr id="2" name="Tijdelijke aanduiding voor datum 1"/>
          <p:cNvSpPr>
            <a:spLocks noGrp="1" noSelect="1"/>
          </p:cNvSpPr>
          <p:nvPr>
            <p:ph type="dt" sz="half" idx="1001"/>
          </p:nvPr>
        </p:nvSpPr>
        <p:spPr/>
        <p:txBody>
          <a:bodyPr/>
          <a:lstStyle/>
          <a:p>
            <a:r>
              <a:rPr lang="nl-NL" dirty="0"/>
              <a:t>Juli 2023</a:t>
            </a:r>
          </a:p>
        </p:txBody>
      </p:sp>
      <p:sp>
        <p:nvSpPr>
          <p:cNvPr id="3" name="Tijdelijke aanduiding voor voettekst 2"/>
          <p:cNvSpPr>
            <a:spLocks noGrp="1" noSelect="1"/>
          </p:cNvSpPr>
          <p:nvPr>
            <p:ph type="ftr" sz="quarter" idx="1002"/>
          </p:nvPr>
        </p:nvSpPr>
        <p:spPr/>
        <p:txBody>
          <a:bodyPr/>
          <a:lstStyle/>
          <a:p>
            <a:r>
              <a:rPr lang="nl-NL" dirty="0"/>
              <a:t>Platform Pensioentransitie</a:t>
            </a:r>
          </a:p>
        </p:txBody>
      </p:sp>
      <p:sp>
        <p:nvSpPr>
          <p:cNvPr id="4" name="Tijdelijke aanduiding voor dianummer 3"/>
          <p:cNvSpPr>
            <a:spLocks noGrp="1" noSelect="1"/>
          </p:cNvSpPr>
          <p:nvPr>
            <p:ph type="sldNum" sz="quarter" idx="1003"/>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42581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diaFoto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hthoek 8"/>
          <p:cNvSpPr/>
          <p:nvPr userDrawn="1"/>
        </p:nvSpPr>
        <p:spPr bwMode="gray">
          <a:xfrm>
            <a:off x="422440" y="2202313"/>
            <a:ext cx="8673613" cy="2446339"/>
          </a:xfrm>
          <a:prstGeom prst="rect">
            <a:avLst/>
          </a:prstGeom>
          <a:solidFill>
            <a:srgbClr val="594746"/>
          </a:solidFill>
          <a:ln>
            <a:noFill/>
          </a:ln>
        </p:spPr>
        <p:style>
          <a:lnRef idx="2">
            <a:schemeClr val="accent5">
              <a:shade val="50000"/>
            </a:schemeClr>
          </a:lnRef>
          <a:fillRef idx="1">
            <a:schemeClr val="accent5"/>
          </a:fillRef>
          <a:effectRef idx="0">
            <a:schemeClr val="accent5"/>
          </a:effectRef>
          <a:fontRef idx="minor">
            <a:schemeClr val="lt1"/>
          </a:fontRef>
        </p:style>
        <p:txBody>
          <a:bodyPr lIns="268800" rIns="268800" rtlCol="0" anchor="ctr"/>
          <a:lstStyle/>
          <a:p>
            <a:pPr algn="ctr"/>
            <a:endParaRPr lang="nl-NL" sz="2400"/>
          </a:p>
        </p:txBody>
      </p:sp>
      <p:sp>
        <p:nvSpPr>
          <p:cNvPr id="3" name="Subtitle 2"/>
          <p:cNvSpPr>
            <a:spLocks noGrp="1"/>
          </p:cNvSpPr>
          <p:nvPr>
            <p:ph type="subTitle" idx="1"/>
          </p:nvPr>
        </p:nvSpPr>
        <p:spPr bwMode="gray">
          <a:xfrm>
            <a:off x="422442" y="3441627"/>
            <a:ext cx="8673612" cy="665152"/>
          </a:xfrm>
          <a:prstGeom prst="rect">
            <a:avLst/>
          </a:prstGeom>
        </p:spPr>
        <p:txBody>
          <a:bodyPr wrap="none" lIns="90000" tIns="0" rIns="201600" bIns="0">
            <a:noAutofit/>
          </a:bodyPr>
          <a:lstStyle>
            <a:lvl1pPr marL="0" indent="0" algn="l">
              <a:lnSpc>
                <a:spcPts val="5000"/>
              </a:lnSpc>
              <a:buNone/>
              <a:defRPr sz="3333" b="0">
                <a:solidFill>
                  <a:srgbClr val="EAE7F4"/>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dirty="0"/>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423333" y="4038345"/>
            <a:ext cx="8672720" cy="609600"/>
          </a:xfrm>
          <a:prstGeom prst="rect">
            <a:avLst/>
          </a:prstGeom>
        </p:spPr>
        <p:txBody>
          <a:bodyPr wrap="none" lIns="90000" tIns="0" rIns="201600" bIns="504000"/>
          <a:lstStyle>
            <a:lvl1pPr marL="0" indent="0">
              <a:lnSpc>
                <a:spcPts val="5000"/>
              </a:lnSpc>
              <a:buNone/>
              <a:defRPr sz="3333" b="0" baseline="0">
                <a:solidFill>
                  <a:schemeClr val="bg1">
                    <a:alpha val="50000"/>
                  </a:schemeClr>
                </a:solidFill>
              </a:defRPr>
            </a:lvl1pPr>
          </a:lstStyle>
          <a:p>
            <a:pPr lvl="0"/>
            <a:r>
              <a:rPr lang="nl-NL" dirty="0"/>
              <a:t>Klik om de auteur en datum in te typen.</a:t>
            </a:r>
          </a:p>
        </p:txBody>
      </p:sp>
      <p:sp>
        <p:nvSpPr>
          <p:cNvPr id="11" name="dnbmarking"/>
          <p:cNvSpPr txBox="1"/>
          <p:nvPr userDrawn="1"/>
        </p:nvSpPr>
        <p:spPr>
          <a:xfrm>
            <a:off x="541867" y="875977"/>
            <a:ext cx="2656552" cy="143565"/>
          </a:xfrm>
          <a:prstGeom prst="rect">
            <a:avLst/>
          </a:prstGeom>
          <a:noFill/>
        </p:spPr>
        <p:txBody>
          <a:bodyPr wrap="square" lIns="0" tIns="0" rIns="0" bIns="0" rtlCol="0">
            <a:spAutoFit/>
          </a:bodyPr>
          <a:lstStyle/>
          <a:p>
            <a:r>
              <a:rPr lang="nl-NL" sz="933">
                <a:solidFill>
                  <a:srgbClr val="AAADB1"/>
                </a:solidFill>
              </a:rPr>
              <a:t> </a:t>
            </a:r>
            <a:endParaRPr lang="nl-NL" sz="933" dirty="0">
              <a:solidFill>
                <a:srgbClr val="AAADB1"/>
              </a:solidFill>
            </a:endParaRPr>
          </a:p>
        </p:txBody>
      </p:sp>
      <p:pic>
        <p:nvPicPr>
          <p:cNvPr id="12" name="dnb_pub"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1200" y="355200"/>
            <a:ext cx="2265600" cy="658589"/>
          </a:xfrm>
          <a:prstGeom prst="rect">
            <a:avLst/>
          </a:prstGeom>
          <a:noFill/>
          <a:extLst>
            <a:ext uri="{909E8E84-426E-40DD-AFC4-6F175D3DCCD1}">
              <a14:hiddenFill xmlns:a14="http://schemas.microsoft.com/office/drawing/2010/main">
                <a:solidFill>
                  <a:srgbClr val="FFFFFF"/>
                </a:solidFill>
              </a14:hiddenFill>
            </a:ext>
          </a:extLst>
        </p:spPr>
      </p:pic>
      <p:pic>
        <p:nvPicPr>
          <p:cNvPr id="13" name="dnb_unr" hidden="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1200" y="355200"/>
            <a:ext cx="2265600" cy="658589"/>
          </a:xfrm>
          <a:prstGeom prst="rect">
            <a:avLst/>
          </a:prstGeom>
          <a:noFill/>
          <a:extLst>
            <a:ext uri="{909E8E84-426E-40DD-AFC4-6F175D3DCCD1}">
              <a14:hiddenFill xmlns:a14="http://schemas.microsoft.com/office/drawing/2010/main">
                <a:solidFill>
                  <a:srgbClr val="FFFFFF"/>
                </a:solidFill>
              </a14:hiddenFill>
            </a:ext>
          </a:extLst>
        </p:spPr>
      </p:pic>
      <p:pic>
        <p:nvPicPr>
          <p:cNvPr id="14" name="dnb_res"/>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31200" y="355200"/>
            <a:ext cx="2265600" cy="658589"/>
          </a:xfrm>
          <a:prstGeom prst="rect">
            <a:avLst/>
          </a:prstGeom>
          <a:noFill/>
          <a:extLst>
            <a:ext uri="{909E8E84-426E-40DD-AFC4-6F175D3DCCD1}">
              <a14:hiddenFill xmlns:a14="http://schemas.microsoft.com/office/drawing/2010/main">
                <a:solidFill>
                  <a:srgbClr val="FFFFFF"/>
                </a:solidFill>
              </a14:hiddenFill>
            </a:ext>
          </a:extLst>
        </p:spPr>
      </p:pic>
      <p:pic>
        <p:nvPicPr>
          <p:cNvPr id="15" name="dnb_con" hidden="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31200" y="355200"/>
            <a:ext cx="2265600" cy="658589"/>
          </a:xfrm>
          <a:prstGeom prst="rect">
            <a:avLst/>
          </a:prstGeom>
          <a:noFill/>
          <a:extLst>
            <a:ext uri="{909E8E84-426E-40DD-AFC4-6F175D3DCCD1}">
              <a14:hiddenFill xmlns:a14="http://schemas.microsoft.com/office/drawing/2010/main">
                <a:solidFill>
                  <a:srgbClr val="FFFFFF"/>
                </a:solidFill>
              </a14:hiddenFill>
            </a:ext>
          </a:extLst>
        </p:spPr>
      </p:pic>
      <p:pic>
        <p:nvPicPr>
          <p:cNvPr id="16" name="dnb_sec" hidden="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31200" y="355200"/>
            <a:ext cx="2265600" cy="658589"/>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bwMode="gray">
          <a:xfrm>
            <a:off x="422441" y="2860108"/>
            <a:ext cx="8673600" cy="610184"/>
          </a:xfrm>
          <a:prstGeom prst="rect">
            <a:avLst/>
          </a:prstGeom>
          <a:noFill/>
        </p:spPr>
        <p:txBody>
          <a:bodyPr lIns="90000" tIns="0" rIns="201600" bIns="0" anchor="b" anchorCtr="0">
            <a:noAutofit/>
          </a:bodyPr>
          <a:lstStyle>
            <a:lvl1pPr algn="l">
              <a:lnSpc>
                <a:spcPts val="4533"/>
              </a:lnSpc>
              <a:defRPr sz="5000">
                <a:solidFill>
                  <a:srgbClr val="EAE7F4"/>
                </a:solidFill>
              </a:defRPr>
            </a:lvl1pPr>
          </a:lstStyle>
          <a:p>
            <a:r>
              <a:rPr lang="nl-NL" dirty="0"/>
              <a:t>Klik om de stijl te bewerken</a:t>
            </a:r>
            <a:endParaRPr lang="en-US" dirty="0"/>
          </a:p>
        </p:txBody>
      </p:sp>
      <p:sp>
        <p:nvSpPr>
          <p:cNvPr id="19" name="Tekstvak 18"/>
          <p:cNvSpPr txBox="1"/>
          <p:nvPr userDrawn="1"/>
        </p:nvSpPr>
        <p:spPr>
          <a:xfrm>
            <a:off x="-2251585" y="13286"/>
            <a:ext cx="2157800" cy="913392"/>
          </a:xfrm>
          <a:prstGeom prst="rect">
            <a:avLst/>
          </a:prstGeom>
          <a:solidFill>
            <a:srgbClr val="410099"/>
          </a:solidFill>
          <a:ln>
            <a:solidFill>
              <a:srgbClr val="410099"/>
            </a:solidFill>
          </a:ln>
        </p:spPr>
        <p:txBody>
          <a:bodyPr wrap="square" rtlCol="0">
            <a:spAutoFit/>
          </a:bodyPr>
          <a:lstStyle/>
          <a:p>
            <a:r>
              <a:rPr lang="nl-NL" sz="1067" b="0" kern="1200" dirty="0">
                <a:solidFill>
                  <a:schemeClr val="bg1"/>
                </a:solidFill>
                <a:effectLst/>
                <a:latin typeface="+mn-lt"/>
                <a:ea typeface="+mn-ea"/>
                <a:cs typeface="+mn-cs"/>
              </a:rPr>
              <a:t>Kies een passende Vertrouwelijkheidsklasse voor deze presentatie via</a:t>
            </a:r>
          </a:p>
          <a:p>
            <a:r>
              <a:rPr lang="nl-NL" sz="1067" b="0" kern="1200" dirty="0">
                <a:solidFill>
                  <a:schemeClr val="bg1"/>
                </a:solidFill>
                <a:effectLst/>
                <a:latin typeface="+mn-lt"/>
                <a:ea typeface="+mn-ea"/>
                <a:cs typeface="+mn-cs"/>
              </a:rPr>
              <a:t>tab: Huisstijl</a:t>
            </a:r>
            <a:r>
              <a:rPr lang="nl-NL" sz="1067" b="0" kern="1200" baseline="0" dirty="0">
                <a:solidFill>
                  <a:schemeClr val="bg1"/>
                </a:solidFill>
                <a:effectLst/>
                <a:latin typeface="+mn-lt"/>
                <a:ea typeface="+mn-ea"/>
                <a:cs typeface="+mn-cs"/>
              </a:rPr>
              <a:t> &amp; Classificatie</a:t>
            </a:r>
            <a:endParaRPr lang="nl-NL" sz="1067" b="0" kern="1200" dirty="0">
              <a:solidFill>
                <a:schemeClr val="bg1"/>
              </a:solidFill>
              <a:effectLst/>
              <a:latin typeface="+mn-lt"/>
              <a:ea typeface="+mn-ea"/>
              <a:cs typeface="+mn-cs"/>
            </a:endParaRPr>
          </a:p>
          <a:p>
            <a:r>
              <a:rPr lang="nl-NL" sz="1067" b="0" kern="1200" dirty="0">
                <a:solidFill>
                  <a:schemeClr val="bg1"/>
                </a:solidFill>
                <a:effectLst/>
                <a:latin typeface="+mn-lt"/>
                <a:ea typeface="+mn-ea"/>
                <a:cs typeface="+mn-cs"/>
              </a:rPr>
              <a:t>groep: Classificatie</a:t>
            </a:r>
            <a:endParaRPr lang="en-US" sz="1067" b="0" dirty="0">
              <a:solidFill>
                <a:schemeClr val="bg1"/>
              </a:solidFill>
            </a:endParaRPr>
          </a:p>
        </p:txBody>
      </p:sp>
      <p:pic>
        <p:nvPicPr>
          <p:cNvPr id="20" name="Afbeelding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22400" y="4759516"/>
            <a:ext cx="3249600" cy="1037776"/>
          </a:xfrm>
          <a:prstGeom prst="rect">
            <a:avLst/>
          </a:prstGeom>
        </p:spPr>
      </p:pic>
      <p:sp>
        <p:nvSpPr>
          <p:cNvPr id="18" name="Tekstvak 17"/>
          <p:cNvSpPr txBox="1"/>
          <p:nvPr userDrawn="1"/>
        </p:nvSpPr>
        <p:spPr>
          <a:xfrm>
            <a:off x="-2251585" y="1013790"/>
            <a:ext cx="2157800" cy="6003951"/>
          </a:xfrm>
          <a:prstGeom prst="rect">
            <a:avLst/>
          </a:prstGeom>
          <a:solidFill>
            <a:srgbClr val="410099"/>
          </a:solidFill>
          <a:ln>
            <a:solidFill>
              <a:srgbClr val="410099"/>
            </a:solidFill>
          </a:ln>
        </p:spPr>
        <p:txBody>
          <a:bodyPr wrap="square" rtlCol="0">
            <a:spAutoFit/>
          </a:bodyPr>
          <a:lstStyle/>
          <a:p>
            <a:r>
              <a:rPr lang="nl-NL" sz="1067" b="0" kern="1200" dirty="0">
                <a:solidFill>
                  <a:schemeClr val="bg1"/>
                </a:solidFill>
                <a:effectLst/>
                <a:latin typeface="+mn-lt"/>
                <a:ea typeface="+mn-ea"/>
                <a:cs typeface="+mn-cs"/>
              </a:rPr>
              <a:t>Kies een passende Indeling uit de 5 mogelijkheden  voor de </a:t>
            </a:r>
            <a:r>
              <a:rPr lang="nl-NL" sz="1067" b="0" kern="1200" dirty="0" err="1">
                <a:solidFill>
                  <a:schemeClr val="bg1"/>
                </a:solidFill>
                <a:effectLst/>
                <a:latin typeface="+mn-lt"/>
                <a:ea typeface="+mn-ea"/>
                <a:cs typeface="+mn-cs"/>
              </a:rPr>
              <a:t>titeldia</a:t>
            </a:r>
            <a:r>
              <a:rPr lang="nl-NL" sz="1067" b="0" kern="1200" dirty="0">
                <a:solidFill>
                  <a:schemeClr val="bg1"/>
                </a:solidFill>
                <a:effectLst/>
                <a:latin typeface="+mn-lt"/>
                <a:ea typeface="+mn-ea"/>
                <a:cs typeface="+mn-cs"/>
              </a:rPr>
              <a:t> met foto via</a:t>
            </a:r>
          </a:p>
          <a:p>
            <a:r>
              <a:rPr lang="nl-NL" sz="1067" b="0" kern="1200" dirty="0">
                <a:solidFill>
                  <a:schemeClr val="bg1"/>
                </a:solidFill>
                <a:effectLst/>
                <a:latin typeface="+mn-lt"/>
                <a:ea typeface="+mn-ea"/>
                <a:cs typeface="+mn-cs"/>
              </a:rPr>
              <a:t>tab: Huisstijl</a:t>
            </a:r>
            <a:r>
              <a:rPr lang="nl-NL" sz="1067" b="0" kern="1200" baseline="0" dirty="0">
                <a:solidFill>
                  <a:schemeClr val="bg1"/>
                </a:solidFill>
                <a:effectLst/>
                <a:latin typeface="+mn-lt"/>
                <a:ea typeface="+mn-ea"/>
                <a:cs typeface="+mn-cs"/>
              </a:rPr>
              <a:t> &amp; Classificatie</a:t>
            </a:r>
            <a:endParaRPr lang="nl-NL" sz="1067" b="0" kern="1200" dirty="0">
              <a:solidFill>
                <a:schemeClr val="bg1"/>
              </a:solidFill>
              <a:effectLst/>
              <a:latin typeface="+mn-lt"/>
              <a:ea typeface="+mn-ea"/>
              <a:cs typeface="+mn-cs"/>
            </a:endParaRPr>
          </a:p>
          <a:p>
            <a:r>
              <a:rPr lang="nl-NL" sz="1067" b="0" kern="1200" dirty="0">
                <a:solidFill>
                  <a:schemeClr val="bg1"/>
                </a:solidFill>
                <a:effectLst/>
                <a:latin typeface="+mn-lt"/>
                <a:ea typeface="+mn-ea"/>
                <a:cs typeface="+mn-cs"/>
              </a:rPr>
              <a:t>groep: Dia</a:t>
            </a:r>
          </a:p>
          <a:p>
            <a:r>
              <a:rPr lang="nl-NL" sz="1067" b="0" kern="1200" dirty="0">
                <a:solidFill>
                  <a:schemeClr val="bg1"/>
                </a:solidFill>
                <a:effectLst/>
                <a:latin typeface="+mn-lt"/>
                <a:ea typeface="+mn-ea"/>
                <a:cs typeface="+mn-cs"/>
              </a:rPr>
              <a:t>knop: Indeling &gt;</a:t>
            </a: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nl-NL" sz="1067" b="0" kern="1200" dirty="0">
              <a:solidFill>
                <a:schemeClr val="bg1"/>
              </a:solidFill>
              <a:effectLst/>
              <a:latin typeface="+mn-lt"/>
              <a:ea typeface="+mn-ea"/>
              <a:cs typeface="+mn-cs"/>
            </a:endParaRPr>
          </a:p>
          <a:p>
            <a:endParaRPr lang="en-US" sz="1067" b="0" dirty="0">
              <a:solidFill>
                <a:schemeClr val="bg1"/>
              </a:solidFill>
            </a:endParaRPr>
          </a:p>
        </p:txBody>
      </p:sp>
      <p:pic>
        <p:nvPicPr>
          <p:cNvPr id="21" name="Afbeelding 20"/>
          <p:cNvPicPr>
            <a:picLocks noChangeAspect="1"/>
          </p:cNvPicPr>
          <p:nvPr userDrawn="1"/>
        </p:nvPicPr>
        <p:blipFill>
          <a:blip r:embed="rId9"/>
          <a:stretch>
            <a:fillRect/>
          </a:stretch>
        </p:blipFill>
        <p:spPr>
          <a:xfrm>
            <a:off x="-1951567" y="2101850"/>
            <a:ext cx="1397000" cy="4838700"/>
          </a:xfrm>
          <a:prstGeom prst="rect">
            <a:avLst/>
          </a:prstGeom>
        </p:spPr>
      </p:pic>
    </p:spTree>
    <p:extLst>
      <p:ext uri="{BB962C8B-B14F-4D97-AF65-F5344CB8AC3E}">
        <p14:creationId xmlns:p14="http://schemas.microsoft.com/office/powerpoint/2010/main" val="4091601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393603" y="316801"/>
            <a:ext cx="9712071" cy="827372"/>
          </a:xfrm>
          <a:prstGeom prst="rect">
            <a:avLst/>
          </a:prstGeom>
        </p:spPr>
        <p:txBody>
          <a:bodyPr vert="horz" lIns="0" tIns="0" rIns="0" bIns="0" rtlCol="0" anchor="t" anchorCtr="0">
            <a:noAutofit/>
          </a:bodyPr>
          <a:lstStyle>
            <a:lvl1pPr>
              <a:defRPr lang="en-US" dirty="0"/>
            </a:lvl1pPr>
          </a:lstStyle>
          <a:p>
            <a:pPr lvl="0"/>
            <a:r>
              <a:rPr lang="nl-NL" dirty="0"/>
              <a:t>Klik om de stijl te bewerken</a:t>
            </a:r>
            <a:endParaRPr lang="en-US" dirty="0"/>
          </a:p>
        </p:txBody>
      </p:sp>
      <p:sp>
        <p:nvSpPr>
          <p:cNvPr id="3" name="Content Placeholder 2"/>
          <p:cNvSpPr>
            <a:spLocks noGrp="1"/>
          </p:cNvSpPr>
          <p:nvPr>
            <p:ph idx="1"/>
          </p:nvPr>
        </p:nvSpPr>
        <p:spPr>
          <a:xfrm>
            <a:off x="393600" y="1214400"/>
            <a:ext cx="11404800" cy="4848000"/>
          </a:xfrm>
          <a:prstGeom prst="rect">
            <a:avLst/>
          </a:prstGeom>
        </p:spPr>
        <p:txBody>
          <a:bodyPr/>
          <a:lstStyle>
            <a:lvl1pPr>
              <a:defRPr>
                <a:solidFill>
                  <a:schemeClr val="tx1"/>
                </a:solidFill>
              </a:defRPr>
            </a:lvl1pPr>
            <a:lvl2pPr>
              <a:defRPr sz="1400">
                <a:solidFill>
                  <a:srgbClr val="2D2166"/>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Date Placeholder 3"/>
          <p:cNvSpPr>
            <a:spLocks noGrp="1"/>
          </p:cNvSpPr>
          <p:nvPr>
            <p:ph type="dt" sz="half" idx="2"/>
          </p:nvPr>
        </p:nvSpPr>
        <p:spPr>
          <a:xfrm>
            <a:off x="9531651" y="6490691"/>
            <a:ext cx="1752243" cy="240000"/>
          </a:xfrm>
          <a:prstGeom prst="rect">
            <a:avLst/>
          </a:prstGeom>
        </p:spPr>
        <p:txBody>
          <a:bodyPr vert="horz" lIns="0" tIns="0" rIns="0" bIns="0" rtlCol="0" anchor="t" anchorCtr="0"/>
          <a:lstStyle>
            <a:lvl1pPr algn="r">
              <a:defRPr sz="933">
                <a:solidFill>
                  <a:schemeClr val="tx1"/>
                </a:solidFill>
              </a:defRPr>
            </a:lvl1pPr>
          </a:lstStyle>
          <a:p>
            <a:r>
              <a:rPr lang="nl-NL"/>
              <a:t>&lt;d maand&gt; 20..</a:t>
            </a:r>
            <a:endParaRPr lang="nl-NL" dirty="0"/>
          </a:p>
        </p:txBody>
      </p:sp>
      <p:sp>
        <p:nvSpPr>
          <p:cNvPr id="10" name="Footer Placeholder 4"/>
          <p:cNvSpPr>
            <a:spLocks noGrp="1"/>
          </p:cNvSpPr>
          <p:nvPr>
            <p:ph type="ftr" sz="quarter" idx="3"/>
          </p:nvPr>
        </p:nvSpPr>
        <p:spPr>
          <a:xfrm>
            <a:off x="4097652" y="6490691"/>
            <a:ext cx="6008021" cy="240000"/>
          </a:xfrm>
          <a:prstGeom prst="rect">
            <a:avLst/>
          </a:prstGeom>
        </p:spPr>
        <p:txBody>
          <a:bodyPr vert="horz" lIns="0" tIns="0" rIns="0" bIns="0" rtlCol="0" anchor="t" anchorCtr="0"/>
          <a:lstStyle>
            <a:lvl1pPr algn="r">
              <a:defRPr sz="933">
                <a:solidFill>
                  <a:schemeClr val="tx1"/>
                </a:solidFill>
              </a:defRPr>
            </a:lvl1pPr>
          </a:lstStyle>
          <a:p>
            <a:r>
              <a:rPr lang="nl-NL"/>
              <a:t>kies Invoegen-&gt;'Koptekst en voettekst' voor &lt;auteur, functie&gt; en</a:t>
            </a:r>
            <a:endParaRPr lang="nl-NL" dirty="0"/>
          </a:p>
        </p:txBody>
      </p:sp>
      <p:sp>
        <p:nvSpPr>
          <p:cNvPr id="11" name="Slide Number Placeholder 5"/>
          <p:cNvSpPr>
            <a:spLocks noGrp="1"/>
          </p:cNvSpPr>
          <p:nvPr>
            <p:ph type="sldNum" sz="quarter" idx="4"/>
          </p:nvPr>
        </p:nvSpPr>
        <p:spPr>
          <a:xfrm>
            <a:off x="11289393" y="6490691"/>
            <a:ext cx="653432" cy="240000"/>
          </a:xfrm>
          <a:prstGeom prst="rect">
            <a:avLst/>
          </a:prstGeom>
        </p:spPr>
        <p:txBody>
          <a:bodyPr vert="horz" wrap="none" lIns="0" tIns="0" rIns="0" bIns="0" rtlCol="0" anchor="t" anchorCtr="1"/>
          <a:lstStyle>
            <a:lvl1pPr marL="0" indent="0" algn="r">
              <a:buFont typeface="Arial" panose="020B0604020202020204" pitchFamily="34" charset="0"/>
              <a:buNone/>
              <a:defRPr sz="933">
                <a:solidFill>
                  <a:schemeClr val="tx1"/>
                </a:solidFill>
              </a:defRPr>
            </a:lvl1pPr>
          </a:lstStyle>
          <a:p>
            <a:r>
              <a:rPr lang="nl-NL"/>
              <a:t>/ </a:t>
            </a:r>
            <a:fld id="{73EE6724-4521-4EF8-974D-BA1C7F9CD007}" type="slidenum">
              <a:rPr lang="nl-NL" smtClean="0"/>
              <a:pPr/>
              <a:t>‹#›</a:t>
            </a:fld>
            <a:endParaRPr lang="nl-NL" dirty="0"/>
          </a:p>
        </p:txBody>
      </p:sp>
      <p:pic>
        <p:nvPicPr>
          <p:cNvPr id="4" name="Picture 6" descr="De AFM heeft een nieuw logo | juni | AFM">
            <a:extLst>
              <a:ext uri="{FF2B5EF4-FFF2-40B4-BE49-F238E27FC236}">
                <a16:creationId xmlns:a16="http://schemas.microsoft.com/office/drawing/2014/main" id="{E5E99474-1D6A-C466-9322-12B8A85AB6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75596" y="6185554"/>
            <a:ext cx="998829" cy="49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083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75">
    <p:spTree>
      <p:nvGrpSpPr>
        <p:cNvPr id="1" name=""/>
        <p:cNvGrpSpPr/>
        <p:nvPr/>
      </p:nvGrpSpPr>
      <p:grpSpPr>
        <a:xfrm>
          <a:off x="0" y="0"/>
          <a:ext cx="0" cy="0"/>
          <a:chOff x="0" y="0"/>
          <a:chExt cx="0" cy="0"/>
        </a:xfrm>
      </p:grpSpPr>
      <p:sp>
        <p:nvSpPr>
          <p:cNvPr id="2" name="Title 1"/>
          <p:cNvSpPr>
            <a:spLocks noGrp="1"/>
          </p:cNvSpPr>
          <p:nvPr>
            <p:ph type="title"/>
          </p:nvPr>
        </p:nvSpPr>
        <p:spPr>
          <a:xfrm>
            <a:off x="393603" y="316800"/>
            <a:ext cx="9712071" cy="808616"/>
          </a:xfrm>
          <a:prstGeom prst="rect">
            <a:avLst/>
          </a:prstGeom>
        </p:spPr>
        <p:txBody>
          <a:bodyPr vert="horz" lIns="0" tIns="0" rIns="0" bIns="0" rtlCol="0" anchor="t" anchorCtr="0">
            <a:noAutofit/>
          </a:bodyPr>
          <a:lstStyle>
            <a:lvl1pPr>
              <a:defRPr lang="en-US" dirty="0"/>
            </a:lvl1pPr>
          </a:lstStyle>
          <a:p>
            <a:pPr lvl="0"/>
            <a:r>
              <a:rPr lang="nl-NL" dirty="0"/>
              <a:t>Klik om de stijl te bewerken</a:t>
            </a:r>
            <a:endParaRPr lang="en-US" dirty="0"/>
          </a:p>
        </p:txBody>
      </p:sp>
      <p:sp>
        <p:nvSpPr>
          <p:cNvPr id="3" name="Content Placeholder 2"/>
          <p:cNvSpPr>
            <a:spLocks noGrp="1"/>
          </p:cNvSpPr>
          <p:nvPr>
            <p:ph idx="1"/>
          </p:nvPr>
        </p:nvSpPr>
        <p:spPr>
          <a:xfrm>
            <a:off x="393600" y="1214400"/>
            <a:ext cx="8088000" cy="4848000"/>
          </a:xfrm>
          <a:prstGeom prst="rect">
            <a:avLst/>
          </a:prstGeom>
        </p:spPr>
        <p:txBody>
          <a:bodyPr/>
          <a:lstStyle>
            <a:lvl1pPr>
              <a:defRPr>
                <a:solidFill>
                  <a:schemeClr val="tx1"/>
                </a:solidFill>
              </a:defRPr>
            </a:lvl1pPr>
            <a:lvl2pPr>
              <a:defRPr sz="1400">
                <a:solidFill>
                  <a:srgbClr val="2D2166"/>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Date Placeholder 3"/>
          <p:cNvSpPr>
            <a:spLocks noGrp="1"/>
          </p:cNvSpPr>
          <p:nvPr>
            <p:ph type="dt" sz="half" idx="2"/>
          </p:nvPr>
        </p:nvSpPr>
        <p:spPr>
          <a:xfrm>
            <a:off x="9531651" y="6490691"/>
            <a:ext cx="1752243" cy="240000"/>
          </a:xfrm>
          <a:prstGeom prst="rect">
            <a:avLst/>
          </a:prstGeom>
        </p:spPr>
        <p:txBody>
          <a:bodyPr vert="horz" lIns="0" tIns="0" rIns="0" bIns="0" rtlCol="0" anchor="t" anchorCtr="0"/>
          <a:lstStyle>
            <a:lvl1pPr algn="r">
              <a:defRPr sz="933">
                <a:solidFill>
                  <a:schemeClr val="tx1"/>
                </a:solidFill>
              </a:defRPr>
            </a:lvl1pPr>
          </a:lstStyle>
          <a:p>
            <a:r>
              <a:rPr lang="nl-NL"/>
              <a:t>&lt;d maand&gt; 20..</a:t>
            </a:r>
            <a:endParaRPr lang="nl-NL" dirty="0"/>
          </a:p>
        </p:txBody>
      </p:sp>
      <p:sp>
        <p:nvSpPr>
          <p:cNvPr id="10" name="Footer Placeholder 4"/>
          <p:cNvSpPr>
            <a:spLocks noGrp="1"/>
          </p:cNvSpPr>
          <p:nvPr>
            <p:ph type="ftr" sz="quarter" idx="3"/>
          </p:nvPr>
        </p:nvSpPr>
        <p:spPr>
          <a:xfrm>
            <a:off x="4097652" y="6490691"/>
            <a:ext cx="6008021" cy="240000"/>
          </a:xfrm>
          <a:prstGeom prst="rect">
            <a:avLst/>
          </a:prstGeom>
        </p:spPr>
        <p:txBody>
          <a:bodyPr vert="horz" lIns="0" tIns="0" rIns="0" bIns="0" rtlCol="0" anchor="t" anchorCtr="0"/>
          <a:lstStyle>
            <a:lvl1pPr algn="r">
              <a:defRPr sz="933">
                <a:solidFill>
                  <a:schemeClr val="tx1"/>
                </a:solidFill>
              </a:defRPr>
            </a:lvl1pPr>
          </a:lstStyle>
          <a:p>
            <a:r>
              <a:rPr lang="nl-NL"/>
              <a:t>kies Invoegen-&gt;'Koptekst en voettekst' voor &lt;auteur, functie&gt; en</a:t>
            </a:r>
            <a:endParaRPr lang="nl-NL" dirty="0"/>
          </a:p>
        </p:txBody>
      </p:sp>
      <p:sp>
        <p:nvSpPr>
          <p:cNvPr id="11" name="Slide Number Placeholder 5"/>
          <p:cNvSpPr>
            <a:spLocks noGrp="1"/>
          </p:cNvSpPr>
          <p:nvPr>
            <p:ph type="sldNum" sz="quarter" idx="4"/>
          </p:nvPr>
        </p:nvSpPr>
        <p:spPr>
          <a:xfrm>
            <a:off x="11289393" y="6490691"/>
            <a:ext cx="653432" cy="240000"/>
          </a:xfrm>
          <a:prstGeom prst="rect">
            <a:avLst/>
          </a:prstGeom>
        </p:spPr>
        <p:txBody>
          <a:bodyPr vert="horz" wrap="none" lIns="0" tIns="0" rIns="0" bIns="0" rtlCol="0" anchor="t" anchorCtr="1"/>
          <a:lstStyle>
            <a:lvl1pPr marL="0" indent="0" algn="r">
              <a:buFont typeface="Arial" panose="020B0604020202020204" pitchFamily="34" charset="0"/>
              <a:buNone/>
              <a:defRPr sz="933">
                <a:solidFill>
                  <a:schemeClr val="tx1"/>
                </a:solidFill>
              </a:defRPr>
            </a:lvl1pPr>
          </a:lstStyle>
          <a:p>
            <a:r>
              <a:rPr lang="nl-NL"/>
              <a:t>/ </a:t>
            </a:r>
            <a:fld id="{73EE6724-4521-4EF8-974D-BA1C7F9CD007}" type="slidenum">
              <a:rPr lang="nl-NL" smtClean="0"/>
              <a:pPr/>
              <a:t>‹#›</a:t>
            </a:fld>
            <a:endParaRPr lang="nl-NL" dirty="0"/>
          </a:p>
        </p:txBody>
      </p:sp>
    </p:spTree>
    <p:extLst>
      <p:ext uri="{BB962C8B-B14F-4D97-AF65-F5344CB8AC3E}">
        <p14:creationId xmlns:p14="http://schemas.microsoft.com/office/powerpoint/2010/main" val="2487962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393601" y="316800"/>
            <a:ext cx="9712073" cy="808616"/>
          </a:xfrm>
        </p:spPr>
        <p:txBody>
          <a:bodyPr/>
          <a:lstStyle/>
          <a:p>
            <a:r>
              <a:rPr lang="nl-NL"/>
              <a:t>Klik om de stijl te bewerken</a:t>
            </a:r>
            <a:endParaRPr lang="en-US" dirty="0"/>
          </a:p>
        </p:txBody>
      </p:sp>
      <p:sp>
        <p:nvSpPr>
          <p:cNvPr id="3" name="Content Placeholder 2"/>
          <p:cNvSpPr>
            <a:spLocks noGrp="1"/>
          </p:cNvSpPr>
          <p:nvPr>
            <p:ph sz="half" idx="1"/>
          </p:nvPr>
        </p:nvSpPr>
        <p:spPr>
          <a:xfrm>
            <a:off x="393600" y="1214400"/>
            <a:ext cx="5702400" cy="48480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6096000" y="1214400"/>
            <a:ext cx="5702400" cy="48480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8" name="Date Placeholder 3"/>
          <p:cNvSpPr>
            <a:spLocks noGrp="1"/>
          </p:cNvSpPr>
          <p:nvPr>
            <p:ph type="dt" sz="half" idx="10"/>
          </p:nvPr>
        </p:nvSpPr>
        <p:spPr>
          <a:xfrm>
            <a:off x="9531651" y="6490691"/>
            <a:ext cx="1752243" cy="240000"/>
          </a:xfrm>
          <a:prstGeom prst="rect">
            <a:avLst/>
          </a:prstGeom>
        </p:spPr>
        <p:txBody>
          <a:bodyPr vert="horz" lIns="0" tIns="0" rIns="0" bIns="0" rtlCol="0" anchor="t" anchorCtr="0"/>
          <a:lstStyle>
            <a:lvl1pPr algn="r">
              <a:defRPr sz="933">
                <a:solidFill>
                  <a:schemeClr val="tx1"/>
                </a:solidFill>
              </a:defRPr>
            </a:lvl1pPr>
          </a:lstStyle>
          <a:p>
            <a:r>
              <a:rPr lang="nl-NL"/>
              <a:t>&lt;d maand&gt; 20..</a:t>
            </a:r>
            <a:endParaRPr lang="nl-NL" dirty="0"/>
          </a:p>
        </p:txBody>
      </p:sp>
      <p:sp>
        <p:nvSpPr>
          <p:cNvPr id="11" name="Footer Placeholder 4"/>
          <p:cNvSpPr>
            <a:spLocks noGrp="1"/>
          </p:cNvSpPr>
          <p:nvPr>
            <p:ph type="ftr" sz="quarter" idx="3"/>
          </p:nvPr>
        </p:nvSpPr>
        <p:spPr>
          <a:xfrm>
            <a:off x="4097652" y="6490691"/>
            <a:ext cx="6008021" cy="240000"/>
          </a:xfrm>
          <a:prstGeom prst="rect">
            <a:avLst/>
          </a:prstGeom>
        </p:spPr>
        <p:txBody>
          <a:bodyPr vert="horz" lIns="0" tIns="0" rIns="0" bIns="0" rtlCol="0" anchor="t" anchorCtr="0"/>
          <a:lstStyle>
            <a:lvl1pPr algn="r">
              <a:defRPr sz="933">
                <a:solidFill>
                  <a:schemeClr val="tx1"/>
                </a:solidFill>
              </a:defRPr>
            </a:lvl1pPr>
          </a:lstStyle>
          <a:p>
            <a:r>
              <a:rPr lang="nl-NL"/>
              <a:t>kies Invoegen-&gt;'Koptekst en voettekst' voor &lt;auteur, functie&gt; en</a:t>
            </a:r>
            <a:endParaRPr lang="nl-NL" dirty="0"/>
          </a:p>
        </p:txBody>
      </p:sp>
      <p:sp>
        <p:nvSpPr>
          <p:cNvPr id="12" name="Slide Number Placeholder 5"/>
          <p:cNvSpPr>
            <a:spLocks noGrp="1"/>
          </p:cNvSpPr>
          <p:nvPr>
            <p:ph type="sldNum" sz="quarter" idx="4"/>
          </p:nvPr>
        </p:nvSpPr>
        <p:spPr>
          <a:xfrm>
            <a:off x="11289393" y="6490691"/>
            <a:ext cx="653432" cy="240000"/>
          </a:xfrm>
          <a:prstGeom prst="rect">
            <a:avLst/>
          </a:prstGeom>
        </p:spPr>
        <p:txBody>
          <a:bodyPr vert="horz" wrap="none" lIns="0" tIns="0" rIns="0" bIns="0" rtlCol="0" anchor="t" anchorCtr="1"/>
          <a:lstStyle>
            <a:lvl1pPr marL="0" indent="0" algn="r">
              <a:buFont typeface="Arial" panose="020B0604020202020204" pitchFamily="34" charset="0"/>
              <a:buNone/>
              <a:defRPr sz="933">
                <a:solidFill>
                  <a:schemeClr val="tx1"/>
                </a:solidFill>
              </a:defRPr>
            </a:lvl1pPr>
          </a:lstStyle>
          <a:p>
            <a:r>
              <a:rPr lang="nl-NL"/>
              <a:t>/ </a:t>
            </a:r>
            <a:fld id="{73EE6724-4521-4EF8-974D-BA1C7F9CD007}" type="slidenum">
              <a:rPr lang="nl-NL" smtClean="0"/>
              <a:pPr/>
              <a:t>‹#›</a:t>
            </a:fld>
            <a:endParaRPr lang="nl-NL" dirty="0"/>
          </a:p>
        </p:txBody>
      </p:sp>
    </p:spTree>
    <p:extLst>
      <p:ext uri="{BB962C8B-B14F-4D97-AF65-F5344CB8AC3E}">
        <p14:creationId xmlns:p14="http://schemas.microsoft.com/office/powerpoint/2010/main" val="3075267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nhoud van twee 25-75">
    <p:spTree>
      <p:nvGrpSpPr>
        <p:cNvPr id="1" name=""/>
        <p:cNvGrpSpPr/>
        <p:nvPr/>
      </p:nvGrpSpPr>
      <p:grpSpPr>
        <a:xfrm>
          <a:off x="0" y="0"/>
          <a:ext cx="0" cy="0"/>
          <a:chOff x="0" y="0"/>
          <a:chExt cx="0" cy="0"/>
        </a:xfrm>
      </p:grpSpPr>
      <p:sp>
        <p:nvSpPr>
          <p:cNvPr id="2" name="Title 1"/>
          <p:cNvSpPr>
            <a:spLocks noGrp="1"/>
          </p:cNvSpPr>
          <p:nvPr>
            <p:ph type="title"/>
          </p:nvPr>
        </p:nvSpPr>
        <p:spPr>
          <a:xfrm>
            <a:off x="393601" y="316800"/>
            <a:ext cx="9712073" cy="808616"/>
          </a:xfrm>
        </p:spPr>
        <p:txBody>
          <a:bodyPr/>
          <a:lstStyle/>
          <a:p>
            <a:r>
              <a:rPr lang="nl-NL" dirty="0"/>
              <a:t>Klik om de stijl te bewerken</a:t>
            </a:r>
            <a:endParaRPr lang="en-US" dirty="0"/>
          </a:p>
        </p:txBody>
      </p:sp>
      <p:sp>
        <p:nvSpPr>
          <p:cNvPr id="3" name="Content Placeholder 2"/>
          <p:cNvSpPr>
            <a:spLocks noGrp="1"/>
          </p:cNvSpPr>
          <p:nvPr>
            <p:ph sz="half" idx="1"/>
          </p:nvPr>
        </p:nvSpPr>
        <p:spPr>
          <a:xfrm>
            <a:off x="393600" y="1214400"/>
            <a:ext cx="2851200" cy="48480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3711547" y="1214400"/>
            <a:ext cx="8086853" cy="48480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8" name="Date Placeholder 3"/>
          <p:cNvSpPr>
            <a:spLocks noGrp="1"/>
          </p:cNvSpPr>
          <p:nvPr>
            <p:ph type="dt" sz="half" idx="10"/>
          </p:nvPr>
        </p:nvSpPr>
        <p:spPr>
          <a:xfrm>
            <a:off x="9531651" y="6490691"/>
            <a:ext cx="1752243" cy="240000"/>
          </a:xfrm>
          <a:prstGeom prst="rect">
            <a:avLst/>
          </a:prstGeom>
        </p:spPr>
        <p:txBody>
          <a:bodyPr vert="horz" lIns="0" tIns="0" rIns="0" bIns="0" rtlCol="0" anchor="t" anchorCtr="0"/>
          <a:lstStyle>
            <a:lvl1pPr algn="r">
              <a:defRPr sz="933">
                <a:solidFill>
                  <a:schemeClr val="tx1"/>
                </a:solidFill>
              </a:defRPr>
            </a:lvl1pPr>
          </a:lstStyle>
          <a:p>
            <a:r>
              <a:rPr lang="nl-NL"/>
              <a:t>&lt;d maand&gt; 20..</a:t>
            </a:r>
            <a:endParaRPr lang="nl-NL" dirty="0"/>
          </a:p>
        </p:txBody>
      </p:sp>
      <p:sp>
        <p:nvSpPr>
          <p:cNvPr id="11" name="Footer Placeholder 4"/>
          <p:cNvSpPr>
            <a:spLocks noGrp="1"/>
          </p:cNvSpPr>
          <p:nvPr>
            <p:ph type="ftr" sz="quarter" idx="3"/>
          </p:nvPr>
        </p:nvSpPr>
        <p:spPr>
          <a:xfrm>
            <a:off x="4097652" y="6490691"/>
            <a:ext cx="6008021" cy="240000"/>
          </a:xfrm>
          <a:prstGeom prst="rect">
            <a:avLst/>
          </a:prstGeom>
        </p:spPr>
        <p:txBody>
          <a:bodyPr vert="horz" lIns="0" tIns="0" rIns="0" bIns="0" rtlCol="0" anchor="t" anchorCtr="0"/>
          <a:lstStyle>
            <a:lvl1pPr algn="r">
              <a:defRPr sz="933">
                <a:solidFill>
                  <a:schemeClr val="tx1"/>
                </a:solidFill>
              </a:defRPr>
            </a:lvl1pPr>
          </a:lstStyle>
          <a:p>
            <a:r>
              <a:rPr lang="nl-NL"/>
              <a:t>kies Invoegen-&gt;'Koptekst en voettekst' voor &lt;auteur, functie&gt; en</a:t>
            </a:r>
            <a:endParaRPr lang="nl-NL" dirty="0"/>
          </a:p>
        </p:txBody>
      </p:sp>
      <p:sp>
        <p:nvSpPr>
          <p:cNvPr id="12" name="Slide Number Placeholder 5"/>
          <p:cNvSpPr>
            <a:spLocks noGrp="1"/>
          </p:cNvSpPr>
          <p:nvPr>
            <p:ph type="sldNum" sz="quarter" idx="4"/>
          </p:nvPr>
        </p:nvSpPr>
        <p:spPr>
          <a:xfrm>
            <a:off x="11289393" y="6490691"/>
            <a:ext cx="653432" cy="240000"/>
          </a:xfrm>
          <a:prstGeom prst="rect">
            <a:avLst/>
          </a:prstGeom>
        </p:spPr>
        <p:txBody>
          <a:bodyPr vert="horz" wrap="none" lIns="0" tIns="0" rIns="0" bIns="0" rtlCol="0" anchor="t" anchorCtr="1"/>
          <a:lstStyle>
            <a:lvl1pPr marL="0" indent="0" algn="r">
              <a:buFont typeface="Arial" panose="020B0604020202020204" pitchFamily="34" charset="0"/>
              <a:buNone/>
              <a:defRPr sz="933">
                <a:solidFill>
                  <a:schemeClr val="tx1"/>
                </a:solidFill>
              </a:defRPr>
            </a:lvl1pPr>
          </a:lstStyle>
          <a:p>
            <a:r>
              <a:rPr lang="nl-NL"/>
              <a:t>/ </a:t>
            </a:r>
            <a:fld id="{73EE6724-4521-4EF8-974D-BA1C7F9CD007}" type="slidenum">
              <a:rPr lang="nl-NL" smtClean="0"/>
              <a:pPr/>
              <a:t>‹#›</a:t>
            </a:fld>
            <a:endParaRPr lang="nl-NL" dirty="0"/>
          </a:p>
        </p:txBody>
      </p:sp>
    </p:spTree>
    <p:extLst>
      <p:ext uri="{BB962C8B-B14F-4D97-AF65-F5344CB8AC3E}">
        <p14:creationId xmlns:p14="http://schemas.microsoft.com/office/powerpoint/2010/main" val="3158413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nhoud van twee 33-66 tekstvlak-grafiek">
    <p:spTree>
      <p:nvGrpSpPr>
        <p:cNvPr id="1" name=""/>
        <p:cNvGrpSpPr/>
        <p:nvPr/>
      </p:nvGrpSpPr>
      <p:grpSpPr>
        <a:xfrm>
          <a:off x="0" y="0"/>
          <a:ext cx="0" cy="0"/>
          <a:chOff x="0" y="0"/>
          <a:chExt cx="0" cy="0"/>
        </a:xfrm>
      </p:grpSpPr>
      <p:sp>
        <p:nvSpPr>
          <p:cNvPr id="7" name="Rechthoek 6"/>
          <p:cNvSpPr/>
          <p:nvPr userDrawn="1"/>
        </p:nvSpPr>
        <p:spPr>
          <a:xfrm>
            <a:off x="1" y="-1"/>
            <a:ext cx="447172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2" name="Title 1"/>
          <p:cNvSpPr>
            <a:spLocks noGrp="1"/>
          </p:cNvSpPr>
          <p:nvPr>
            <p:ph type="title"/>
          </p:nvPr>
        </p:nvSpPr>
        <p:spPr>
          <a:xfrm>
            <a:off x="393603" y="316800"/>
            <a:ext cx="3704051" cy="770291"/>
          </a:xfrm>
        </p:spPr>
        <p:txBody>
          <a:bodyPr/>
          <a:lstStyle/>
          <a:p>
            <a:r>
              <a:rPr lang="nl-NL" dirty="0"/>
              <a:t>Klik om de stijl te bewerken</a:t>
            </a:r>
            <a:endParaRPr lang="en-US" dirty="0"/>
          </a:p>
        </p:txBody>
      </p:sp>
      <p:sp>
        <p:nvSpPr>
          <p:cNvPr id="3" name="Content Placeholder 2"/>
          <p:cNvSpPr>
            <a:spLocks noGrp="1"/>
          </p:cNvSpPr>
          <p:nvPr>
            <p:ph sz="half" idx="1"/>
          </p:nvPr>
        </p:nvSpPr>
        <p:spPr>
          <a:xfrm>
            <a:off x="393600" y="1214400"/>
            <a:ext cx="3704053" cy="48480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4865322" y="1214400"/>
            <a:ext cx="6933076" cy="48480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233" y="6307200"/>
            <a:ext cx="1214400" cy="387824"/>
          </a:xfrm>
          <a:prstGeom prst="rect">
            <a:avLst/>
          </a:prstGeom>
        </p:spPr>
      </p:pic>
      <p:sp>
        <p:nvSpPr>
          <p:cNvPr id="14" name="Date Placeholder 3"/>
          <p:cNvSpPr>
            <a:spLocks noGrp="1"/>
          </p:cNvSpPr>
          <p:nvPr>
            <p:ph type="dt" sz="half" idx="10"/>
          </p:nvPr>
        </p:nvSpPr>
        <p:spPr>
          <a:xfrm>
            <a:off x="9531651" y="6490691"/>
            <a:ext cx="1752243" cy="240000"/>
          </a:xfrm>
          <a:prstGeom prst="rect">
            <a:avLst/>
          </a:prstGeom>
        </p:spPr>
        <p:txBody>
          <a:bodyPr vert="horz" lIns="0" tIns="0" rIns="0" bIns="0" rtlCol="0" anchor="t" anchorCtr="0"/>
          <a:lstStyle>
            <a:lvl1pPr algn="r">
              <a:defRPr sz="933">
                <a:solidFill>
                  <a:schemeClr val="tx1"/>
                </a:solidFill>
              </a:defRPr>
            </a:lvl1pPr>
          </a:lstStyle>
          <a:p>
            <a:r>
              <a:rPr lang="nl-NL"/>
              <a:t>&lt;d maand&gt; 20..</a:t>
            </a:r>
            <a:endParaRPr lang="nl-NL" dirty="0"/>
          </a:p>
        </p:txBody>
      </p:sp>
      <p:sp>
        <p:nvSpPr>
          <p:cNvPr id="15" name="Footer Placeholder 4"/>
          <p:cNvSpPr>
            <a:spLocks noGrp="1"/>
          </p:cNvSpPr>
          <p:nvPr>
            <p:ph type="ftr" sz="quarter" idx="3"/>
          </p:nvPr>
        </p:nvSpPr>
        <p:spPr>
          <a:xfrm>
            <a:off x="4097652" y="6490691"/>
            <a:ext cx="6008021" cy="240000"/>
          </a:xfrm>
          <a:prstGeom prst="rect">
            <a:avLst/>
          </a:prstGeom>
        </p:spPr>
        <p:txBody>
          <a:bodyPr vert="horz" lIns="0" tIns="0" rIns="0" bIns="0" rtlCol="0" anchor="t" anchorCtr="0"/>
          <a:lstStyle>
            <a:lvl1pPr algn="r">
              <a:defRPr sz="933">
                <a:solidFill>
                  <a:schemeClr val="tx1"/>
                </a:solidFill>
              </a:defRPr>
            </a:lvl1pPr>
          </a:lstStyle>
          <a:p>
            <a:r>
              <a:rPr lang="nl-NL"/>
              <a:t>kies Invoegen-&gt;'Koptekst en voettekst' voor &lt;auteur, functie&gt; en</a:t>
            </a:r>
            <a:endParaRPr lang="nl-NL" dirty="0"/>
          </a:p>
        </p:txBody>
      </p:sp>
      <p:sp>
        <p:nvSpPr>
          <p:cNvPr id="16" name="Slide Number Placeholder 5"/>
          <p:cNvSpPr>
            <a:spLocks noGrp="1"/>
          </p:cNvSpPr>
          <p:nvPr>
            <p:ph type="sldNum" sz="quarter" idx="4"/>
          </p:nvPr>
        </p:nvSpPr>
        <p:spPr>
          <a:xfrm>
            <a:off x="11289393" y="6490691"/>
            <a:ext cx="653432" cy="240000"/>
          </a:xfrm>
          <a:prstGeom prst="rect">
            <a:avLst/>
          </a:prstGeom>
        </p:spPr>
        <p:txBody>
          <a:bodyPr vert="horz" wrap="none" lIns="0" tIns="0" rIns="0" bIns="0" rtlCol="0" anchor="t" anchorCtr="1"/>
          <a:lstStyle>
            <a:lvl1pPr marL="0" indent="0" algn="r">
              <a:buFont typeface="Arial" panose="020B0604020202020204" pitchFamily="34" charset="0"/>
              <a:buNone/>
              <a:defRPr sz="933">
                <a:solidFill>
                  <a:schemeClr val="tx1"/>
                </a:solidFill>
              </a:defRPr>
            </a:lvl1pPr>
          </a:lstStyle>
          <a:p>
            <a:r>
              <a:rPr lang="nl-NL"/>
              <a:t>/ </a:t>
            </a:r>
            <a:fld id="{73EE6724-4521-4EF8-974D-BA1C7F9CD007}" type="slidenum">
              <a:rPr lang="nl-NL" smtClean="0"/>
              <a:pPr/>
              <a:t>‹#›</a:t>
            </a:fld>
            <a:endParaRPr lang="nl-NL" dirty="0"/>
          </a:p>
        </p:txBody>
      </p:sp>
    </p:spTree>
    <p:extLst>
      <p:ext uri="{BB962C8B-B14F-4D97-AF65-F5344CB8AC3E}">
        <p14:creationId xmlns:p14="http://schemas.microsoft.com/office/powerpoint/2010/main" val="784094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Subtitel en grafiek">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600" y="1214400"/>
            <a:ext cx="11404800" cy="4848000"/>
          </a:xfrm>
          <a:prstGeom prst="rect">
            <a:avLst/>
          </a:prstGeom>
        </p:spPr>
        <p:txBody>
          <a:bodyPr/>
          <a:lstStyle>
            <a:lvl1pPr>
              <a:defRPr>
                <a:solidFill>
                  <a:schemeClr val="tx1"/>
                </a:solidFill>
              </a:defRPr>
            </a:lvl1pPr>
            <a:lvl2pPr>
              <a:defRPr>
                <a:solidFill>
                  <a:srgbClr val="2D2166"/>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Tijdelijke aanduiding voor tekst 7"/>
          <p:cNvSpPr>
            <a:spLocks noGrp="1"/>
          </p:cNvSpPr>
          <p:nvPr>
            <p:ph type="body" sz="quarter" idx="13"/>
          </p:nvPr>
        </p:nvSpPr>
        <p:spPr>
          <a:xfrm>
            <a:off x="398336" y="844801"/>
            <a:ext cx="11424000" cy="369600"/>
          </a:xfrm>
        </p:spPr>
        <p:txBody>
          <a:bodyPr/>
          <a:lstStyle>
            <a:lvl1pPr>
              <a:lnSpc>
                <a:spcPts val="2133"/>
              </a:lnSpc>
              <a:defRPr sz="1867"/>
            </a:lvl1pPr>
          </a:lstStyle>
          <a:p>
            <a:pPr lvl="0"/>
            <a:r>
              <a:rPr lang="nl-NL" dirty="0"/>
              <a:t>Klik om de modelstijlen te bewerken</a:t>
            </a:r>
          </a:p>
        </p:txBody>
      </p:sp>
      <p:sp>
        <p:nvSpPr>
          <p:cNvPr id="14" name="Title 1"/>
          <p:cNvSpPr>
            <a:spLocks noGrp="1"/>
          </p:cNvSpPr>
          <p:nvPr>
            <p:ph type="title"/>
          </p:nvPr>
        </p:nvSpPr>
        <p:spPr>
          <a:xfrm>
            <a:off x="393601" y="316800"/>
            <a:ext cx="9712073" cy="469309"/>
          </a:xfrm>
        </p:spPr>
        <p:txBody>
          <a:bodyPr/>
          <a:lstStyle/>
          <a:p>
            <a:r>
              <a:rPr lang="nl-NL" dirty="0"/>
              <a:t>Klik om de stijl te bewerken</a:t>
            </a:r>
            <a:endParaRPr lang="en-US" dirty="0"/>
          </a:p>
        </p:txBody>
      </p:sp>
      <p:sp>
        <p:nvSpPr>
          <p:cNvPr id="8" name="Date Placeholder 3"/>
          <p:cNvSpPr>
            <a:spLocks noGrp="1"/>
          </p:cNvSpPr>
          <p:nvPr>
            <p:ph type="dt" sz="half" idx="2"/>
          </p:nvPr>
        </p:nvSpPr>
        <p:spPr>
          <a:xfrm>
            <a:off x="9531651" y="6490691"/>
            <a:ext cx="1752243" cy="240000"/>
          </a:xfrm>
          <a:prstGeom prst="rect">
            <a:avLst/>
          </a:prstGeom>
        </p:spPr>
        <p:txBody>
          <a:bodyPr vert="horz" lIns="0" tIns="0" rIns="0" bIns="0" rtlCol="0" anchor="t" anchorCtr="0"/>
          <a:lstStyle>
            <a:lvl1pPr algn="r">
              <a:defRPr sz="933">
                <a:solidFill>
                  <a:schemeClr val="tx1"/>
                </a:solidFill>
              </a:defRPr>
            </a:lvl1pPr>
          </a:lstStyle>
          <a:p>
            <a:r>
              <a:rPr lang="nl-NL"/>
              <a:t>&lt;d maand&gt; 20..</a:t>
            </a:r>
            <a:endParaRPr lang="nl-NL" dirty="0"/>
          </a:p>
        </p:txBody>
      </p:sp>
      <p:sp>
        <p:nvSpPr>
          <p:cNvPr id="10" name="Footer Placeholder 4"/>
          <p:cNvSpPr>
            <a:spLocks noGrp="1"/>
          </p:cNvSpPr>
          <p:nvPr>
            <p:ph type="ftr" sz="quarter" idx="3"/>
          </p:nvPr>
        </p:nvSpPr>
        <p:spPr>
          <a:xfrm>
            <a:off x="4097652" y="6490691"/>
            <a:ext cx="6008021" cy="240000"/>
          </a:xfrm>
          <a:prstGeom prst="rect">
            <a:avLst/>
          </a:prstGeom>
        </p:spPr>
        <p:txBody>
          <a:bodyPr vert="horz" lIns="0" tIns="0" rIns="0" bIns="0" rtlCol="0" anchor="t" anchorCtr="0"/>
          <a:lstStyle>
            <a:lvl1pPr algn="r">
              <a:defRPr sz="933">
                <a:solidFill>
                  <a:schemeClr val="tx1"/>
                </a:solidFill>
              </a:defRPr>
            </a:lvl1pPr>
          </a:lstStyle>
          <a:p>
            <a:r>
              <a:rPr lang="nl-NL"/>
              <a:t>kies Invoegen-&gt;'Koptekst en voettekst' voor &lt;auteur, functie&gt; en</a:t>
            </a:r>
            <a:endParaRPr lang="nl-NL" dirty="0"/>
          </a:p>
        </p:txBody>
      </p:sp>
      <p:sp>
        <p:nvSpPr>
          <p:cNvPr id="11" name="Slide Number Placeholder 5"/>
          <p:cNvSpPr>
            <a:spLocks noGrp="1"/>
          </p:cNvSpPr>
          <p:nvPr>
            <p:ph type="sldNum" sz="quarter" idx="4"/>
          </p:nvPr>
        </p:nvSpPr>
        <p:spPr>
          <a:xfrm>
            <a:off x="11289393" y="6490691"/>
            <a:ext cx="653432" cy="240000"/>
          </a:xfrm>
          <a:prstGeom prst="rect">
            <a:avLst/>
          </a:prstGeom>
        </p:spPr>
        <p:txBody>
          <a:bodyPr vert="horz" wrap="none" lIns="0" tIns="0" rIns="0" bIns="0" rtlCol="0" anchor="t" anchorCtr="1"/>
          <a:lstStyle>
            <a:lvl1pPr marL="0" indent="0" algn="r">
              <a:buFont typeface="Arial" panose="020B0604020202020204" pitchFamily="34" charset="0"/>
              <a:buNone/>
              <a:defRPr sz="933">
                <a:solidFill>
                  <a:schemeClr val="tx1"/>
                </a:solidFill>
              </a:defRPr>
            </a:lvl1pPr>
          </a:lstStyle>
          <a:p>
            <a:r>
              <a:rPr lang="nl-NL"/>
              <a:t>/ </a:t>
            </a:r>
            <a:fld id="{73EE6724-4521-4EF8-974D-BA1C7F9CD007}" type="slidenum">
              <a:rPr lang="nl-NL" smtClean="0"/>
              <a:pPr/>
              <a:t>‹#›</a:t>
            </a:fld>
            <a:endParaRPr lang="nl-NL" dirty="0"/>
          </a:p>
        </p:txBody>
      </p:sp>
    </p:spTree>
    <p:extLst>
      <p:ext uri="{BB962C8B-B14F-4D97-AF65-F5344CB8AC3E}">
        <p14:creationId xmlns:p14="http://schemas.microsoft.com/office/powerpoint/2010/main" val="3573311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Subtitel en 2 grafieken">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600" y="1214400"/>
            <a:ext cx="5702400" cy="4848000"/>
          </a:xfrm>
          <a:prstGeom prst="rect">
            <a:avLst/>
          </a:prstGeom>
        </p:spPr>
        <p:txBody>
          <a:bodyPr/>
          <a:lstStyle>
            <a:lvl1pPr>
              <a:defRPr>
                <a:solidFill>
                  <a:schemeClr val="tx1"/>
                </a:solidFill>
              </a:defRPr>
            </a:lvl1pPr>
            <a:lvl2pPr>
              <a:defRPr>
                <a:solidFill>
                  <a:srgbClr val="2D2166"/>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Tijdelijke aanduiding voor tekst 7"/>
          <p:cNvSpPr>
            <a:spLocks noGrp="1"/>
          </p:cNvSpPr>
          <p:nvPr>
            <p:ph type="body" sz="quarter" idx="13"/>
          </p:nvPr>
        </p:nvSpPr>
        <p:spPr>
          <a:xfrm>
            <a:off x="398336" y="844801"/>
            <a:ext cx="5697664" cy="369600"/>
          </a:xfrm>
        </p:spPr>
        <p:txBody>
          <a:bodyPr/>
          <a:lstStyle>
            <a:lvl1pPr>
              <a:lnSpc>
                <a:spcPts val="2133"/>
              </a:lnSpc>
              <a:defRPr sz="1867"/>
            </a:lvl1pPr>
          </a:lstStyle>
          <a:p>
            <a:pPr lvl="0"/>
            <a:r>
              <a:rPr lang="nl-NL" dirty="0"/>
              <a:t>Klik om de modelstijlen te bewerken</a:t>
            </a:r>
          </a:p>
        </p:txBody>
      </p:sp>
      <p:sp>
        <p:nvSpPr>
          <p:cNvPr id="9" name="Content Placeholder 3"/>
          <p:cNvSpPr>
            <a:spLocks noGrp="1"/>
          </p:cNvSpPr>
          <p:nvPr>
            <p:ph sz="half" idx="14"/>
          </p:nvPr>
        </p:nvSpPr>
        <p:spPr>
          <a:xfrm>
            <a:off x="6096000" y="1214400"/>
            <a:ext cx="5702400" cy="48480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Tijdelijke aanduiding voor tekst 7"/>
          <p:cNvSpPr>
            <a:spLocks noGrp="1"/>
          </p:cNvSpPr>
          <p:nvPr>
            <p:ph type="body" sz="quarter" idx="15"/>
          </p:nvPr>
        </p:nvSpPr>
        <p:spPr>
          <a:xfrm>
            <a:off x="6096000" y="844801"/>
            <a:ext cx="5697664" cy="369599"/>
          </a:xfrm>
        </p:spPr>
        <p:txBody>
          <a:bodyPr/>
          <a:lstStyle>
            <a:lvl1pPr>
              <a:lnSpc>
                <a:spcPts val="2133"/>
              </a:lnSpc>
              <a:defRPr sz="1867"/>
            </a:lvl1pPr>
          </a:lstStyle>
          <a:p>
            <a:pPr lvl="0"/>
            <a:r>
              <a:rPr lang="nl-NL" dirty="0"/>
              <a:t>Klik om de modelstijlen te bewerken</a:t>
            </a:r>
          </a:p>
        </p:txBody>
      </p:sp>
      <p:sp>
        <p:nvSpPr>
          <p:cNvPr id="16" name="Title 1"/>
          <p:cNvSpPr>
            <a:spLocks noGrp="1"/>
          </p:cNvSpPr>
          <p:nvPr>
            <p:ph type="title"/>
          </p:nvPr>
        </p:nvSpPr>
        <p:spPr>
          <a:xfrm>
            <a:off x="393601" y="316800"/>
            <a:ext cx="9712073" cy="528000"/>
          </a:xfrm>
        </p:spPr>
        <p:txBody>
          <a:bodyPr/>
          <a:lstStyle/>
          <a:p>
            <a:r>
              <a:rPr lang="nl-NL" dirty="0"/>
              <a:t>Klik om de stijl te bewerken</a:t>
            </a:r>
            <a:endParaRPr lang="en-US" dirty="0"/>
          </a:p>
        </p:txBody>
      </p:sp>
      <p:sp>
        <p:nvSpPr>
          <p:cNvPr id="10" name="Date Placeholder 3"/>
          <p:cNvSpPr>
            <a:spLocks noGrp="1"/>
          </p:cNvSpPr>
          <p:nvPr>
            <p:ph type="dt" sz="half" idx="2"/>
          </p:nvPr>
        </p:nvSpPr>
        <p:spPr>
          <a:xfrm>
            <a:off x="9531651" y="6490691"/>
            <a:ext cx="1752243" cy="240000"/>
          </a:xfrm>
          <a:prstGeom prst="rect">
            <a:avLst/>
          </a:prstGeom>
        </p:spPr>
        <p:txBody>
          <a:bodyPr vert="horz" lIns="0" tIns="0" rIns="0" bIns="0" rtlCol="0" anchor="t" anchorCtr="0"/>
          <a:lstStyle>
            <a:lvl1pPr algn="r">
              <a:defRPr sz="933">
                <a:solidFill>
                  <a:schemeClr val="tx1"/>
                </a:solidFill>
              </a:defRPr>
            </a:lvl1pPr>
          </a:lstStyle>
          <a:p>
            <a:r>
              <a:rPr lang="nl-NL"/>
              <a:t>&lt;d maand&gt; 20..</a:t>
            </a:r>
            <a:endParaRPr lang="nl-NL" dirty="0"/>
          </a:p>
        </p:txBody>
      </p:sp>
      <p:sp>
        <p:nvSpPr>
          <p:cNvPr id="11" name="Footer Placeholder 4"/>
          <p:cNvSpPr>
            <a:spLocks noGrp="1"/>
          </p:cNvSpPr>
          <p:nvPr>
            <p:ph type="ftr" sz="quarter" idx="3"/>
          </p:nvPr>
        </p:nvSpPr>
        <p:spPr>
          <a:xfrm>
            <a:off x="4097652" y="6490691"/>
            <a:ext cx="6008021" cy="240000"/>
          </a:xfrm>
          <a:prstGeom prst="rect">
            <a:avLst/>
          </a:prstGeom>
        </p:spPr>
        <p:txBody>
          <a:bodyPr vert="horz" lIns="0" tIns="0" rIns="0" bIns="0" rtlCol="0" anchor="t" anchorCtr="0"/>
          <a:lstStyle>
            <a:lvl1pPr algn="r">
              <a:defRPr sz="933">
                <a:solidFill>
                  <a:schemeClr val="tx1"/>
                </a:solidFill>
              </a:defRPr>
            </a:lvl1pPr>
          </a:lstStyle>
          <a:p>
            <a:r>
              <a:rPr lang="nl-NL"/>
              <a:t>kies Invoegen-&gt;'Koptekst en voettekst' voor &lt;auteur, functie&gt; en</a:t>
            </a:r>
            <a:endParaRPr lang="nl-NL" dirty="0"/>
          </a:p>
        </p:txBody>
      </p:sp>
      <p:sp>
        <p:nvSpPr>
          <p:cNvPr id="17" name="Slide Number Placeholder 5"/>
          <p:cNvSpPr>
            <a:spLocks noGrp="1"/>
          </p:cNvSpPr>
          <p:nvPr>
            <p:ph type="sldNum" sz="quarter" idx="4"/>
          </p:nvPr>
        </p:nvSpPr>
        <p:spPr>
          <a:xfrm>
            <a:off x="11289393" y="6490691"/>
            <a:ext cx="653432" cy="240000"/>
          </a:xfrm>
          <a:prstGeom prst="rect">
            <a:avLst/>
          </a:prstGeom>
        </p:spPr>
        <p:txBody>
          <a:bodyPr vert="horz" wrap="none" lIns="0" tIns="0" rIns="0" bIns="0" rtlCol="0" anchor="t" anchorCtr="1"/>
          <a:lstStyle>
            <a:lvl1pPr marL="0" indent="0" algn="r">
              <a:buFont typeface="Arial" panose="020B0604020202020204" pitchFamily="34" charset="0"/>
              <a:buNone/>
              <a:defRPr sz="933">
                <a:solidFill>
                  <a:schemeClr val="tx1"/>
                </a:solidFill>
              </a:defRPr>
            </a:lvl1pPr>
          </a:lstStyle>
          <a:p>
            <a:r>
              <a:rPr lang="nl-NL"/>
              <a:t>/ </a:t>
            </a:r>
            <a:fld id="{73EE6724-4521-4EF8-974D-BA1C7F9CD007}" type="slidenum">
              <a:rPr lang="nl-NL" smtClean="0"/>
              <a:pPr/>
              <a:t>‹#›</a:t>
            </a:fld>
            <a:endParaRPr lang="nl-NL" dirty="0"/>
          </a:p>
        </p:txBody>
      </p:sp>
    </p:spTree>
    <p:extLst>
      <p:ext uri="{BB962C8B-B14F-4D97-AF65-F5344CB8AC3E}">
        <p14:creationId xmlns:p14="http://schemas.microsoft.com/office/powerpoint/2010/main" val="1209857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oud van zes">
    <p:spTree>
      <p:nvGrpSpPr>
        <p:cNvPr id="1" name=""/>
        <p:cNvGrpSpPr/>
        <p:nvPr/>
      </p:nvGrpSpPr>
      <p:grpSpPr>
        <a:xfrm>
          <a:off x="0" y="0"/>
          <a:ext cx="0" cy="0"/>
          <a:chOff x="0" y="0"/>
          <a:chExt cx="0" cy="0"/>
        </a:xfrm>
      </p:grpSpPr>
      <p:sp>
        <p:nvSpPr>
          <p:cNvPr id="2" name="Title 1"/>
          <p:cNvSpPr>
            <a:spLocks noGrp="1"/>
          </p:cNvSpPr>
          <p:nvPr>
            <p:ph type="title"/>
          </p:nvPr>
        </p:nvSpPr>
        <p:spPr>
          <a:xfrm>
            <a:off x="393601" y="316800"/>
            <a:ext cx="9712073" cy="789859"/>
          </a:xfrm>
        </p:spPr>
        <p:txBody>
          <a:bodyPr/>
          <a:lstStyle/>
          <a:p>
            <a:r>
              <a:rPr lang="nl-NL"/>
              <a:t>Klik om de stijl te bewerken</a:t>
            </a:r>
            <a:endParaRPr lang="en-US" dirty="0"/>
          </a:p>
        </p:txBody>
      </p:sp>
      <p:sp>
        <p:nvSpPr>
          <p:cNvPr id="3" name="Content Placeholder 2"/>
          <p:cNvSpPr>
            <a:spLocks noGrp="1"/>
          </p:cNvSpPr>
          <p:nvPr>
            <p:ph sz="half" idx="1"/>
          </p:nvPr>
        </p:nvSpPr>
        <p:spPr>
          <a:xfrm>
            <a:off x="393600" y="1214400"/>
            <a:ext cx="3801600" cy="2246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4188248" y="1214400"/>
            <a:ext cx="3801600" cy="2246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8" name="Content Placeholder 3"/>
          <p:cNvSpPr>
            <a:spLocks noGrp="1"/>
          </p:cNvSpPr>
          <p:nvPr>
            <p:ph sz="half" idx="13"/>
          </p:nvPr>
        </p:nvSpPr>
        <p:spPr>
          <a:xfrm>
            <a:off x="8020480" y="1214400"/>
            <a:ext cx="3801600" cy="2246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Content Placeholder 2"/>
          <p:cNvSpPr>
            <a:spLocks noGrp="1"/>
          </p:cNvSpPr>
          <p:nvPr>
            <p:ph sz="half" idx="14"/>
          </p:nvPr>
        </p:nvSpPr>
        <p:spPr>
          <a:xfrm>
            <a:off x="386208" y="3814908"/>
            <a:ext cx="3801600" cy="22464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0" name="Content Placeholder 3"/>
          <p:cNvSpPr>
            <a:spLocks noGrp="1"/>
          </p:cNvSpPr>
          <p:nvPr>
            <p:ph sz="half" idx="15"/>
          </p:nvPr>
        </p:nvSpPr>
        <p:spPr>
          <a:xfrm>
            <a:off x="4180856" y="3814908"/>
            <a:ext cx="3801600" cy="2246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1" name="Content Placeholder 3"/>
          <p:cNvSpPr>
            <a:spLocks noGrp="1"/>
          </p:cNvSpPr>
          <p:nvPr>
            <p:ph sz="half" idx="16"/>
          </p:nvPr>
        </p:nvSpPr>
        <p:spPr>
          <a:xfrm>
            <a:off x="8013088" y="3814908"/>
            <a:ext cx="3801600" cy="2246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5" name="Date Placeholder 3"/>
          <p:cNvSpPr>
            <a:spLocks noGrp="1"/>
          </p:cNvSpPr>
          <p:nvPr>
            <p:ph type="dt" sz="half" idx="17"/>
          </p:nvPr>
        </p:nvSpPr>
        <p:spPr>
          <a:xfrm>
            <a:off x="9531651" y="6490691"/>
            <a:ext cx="1752243" cy="240000"/>
          </a:xfrm>
          <a:prstGeom prst="rect">
            <a:avLst/>
          </a:prstGeom>
        </p:spPr>
        <p:txBody>
          <a:bodyPr vert="horz" lIns="0" tIns="0" rIns="0" bIns="0" rtlCol="0" anchor="t" anchorCtr="0"/>
          <a:lstStyle>
            <a:lvl1pPr algn="r">
              <a:defRPr sz="933">
                <a:solidFill>
                  <a:schemeClr val="tx1"/>
                </a:solidFill>
              </a:defRPr>
            </a:lvl1pPr>
          </a:lstStyle>
          <a:p>
            <a:r>
              <a:rPr lang="nl-NL"/>
              <a:t>&lt;d maand&gt; 20..</a:t>
            </a:r>
            <a:endParaRPr lang="nl-NL" dirty="0"/>
          </a:p>
        </p:txBody>
      </p:sp>
      <p:sp>
        <p:nvSpPr>
          <p:cNvPr id="16" name="Footer Placeholder 4"/>
          <p:cNvSpPr>
            <a:spLocks noGrp="1"/>
          </p:cNvSpPr>
          <p:nvPr>
            <p:ph type="ftr" sz="quarter" idx="3"/>
          </p:nvPr>
        </p:nvSpPr>
        <p:spPr>
          <a:xfrm>
            <a:off x="4097652" y="6490691"/>
            <a:ext cx="6008021" cy="240000"/>
          </a:xfrm>
          <a:prstGeom prst="rect">
            <a:avLst/>
          </a:prstGeom>
        </p:spPr>
        <p:txBody>
          <a:bodyPr vert="horz" lIns="0" tIns="0" rIns="0" bIns="0" rtlCol="0" anchor="t" anchorCtr="0"/>
          <a:lstStyle>
            <a:lvl1pPr algn="r">
              <a:defRPr sz="933">
                <a:solidFill>
                  <a:schemeClr val="tx1"/>
                </a:solidFill>
              </a:defRPr>
            </a:lvl1pPr>
          </a:lstStyle>
          <a:p>
            <a:r>
              <a:rPr lang="nl-NL"/>
              <a:t>kies Invoegen-&gt;'Koptekst en voettekst' voor &lt;auteur, functie&gt; en</a:t>
            </a:r>
            <a:endParaRPr lang="nl-NL" dirty="0"/>
          </a:p>
        </p:txBody>
      </p:sp>
      <p:sp>
        <p:nvSpPr>
          <p:cNvPr id="17" name="Slide Number Placeholder 5"/>
          <p:cNvSpPr>
            <a:spLocks noGrp="1"/>
          </p:cNvSpPr>
          <p:nvPr>
            <p:ph type="sldNum" sz="quarter" idx="4"/>
          </p:nvPr>
        </p:nvSpPr>
        <p:spPr>
          <a:xfrm>
            <a:off x="11289393" y="6490691"/>
            <a:ext cx="653432" cy="240000"/>
          </a:xfrm>
          <a:prstGeom prst="rect">
            <a:avLst/>
          </a:prstGeom>
        </p:spPr>
        <p:txBody>
          <a:bodyPr vert="horz" wrap="none" lIns="0" tIns="0" rIns="0" bIns="0" rtlCol="0" anchor="t" anchorCtr="1"/>
          <a:lstStyle>
            <a:lvl1pPr marL="0" indent="0" algn="r">
              <a:buFont typeface="Arial" panose="020B0604020202020204" pitchFamily="34" charset="0"/>
              <a:buNone/>
              <a:defRPr sz="933">
                <a:solidFill>
                  <a:schemeClr val="tx1"/>
                </a:solidFill>
              </a:defRPr>
            </a:lvl1pPr>
          </a:lstStyle>
          <a:p>
            <a:r>
              <a:rPr lang="nl-NL"/>
              <a:t>/ </a:t>
            </a:r>
            <a:fld id="{73EE6724-4521-4EF8-974D-BA1C7F9CD007}" type="slidenum">
              <a:rPr lang="nl-NL" smtClean="0"/>
              <a:pPr/>
              <a:t>‹#›</a:t>
            </a:fld>
            <a:endParaRPr lang="nl-NL" dirty="0"/>
          </a:p>
        </p:txBody>
      </p:sp>
    </p:spTree>
    <p:extLst>
      <p:ext uri="{BB962C8B-B14F-4D97-AF65-F5344CB8AC3E}">
        <p14:creationId xmlns:p14="http://schemas.microsoft.com/office/powerpoint/2010/main" val="2054142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oud van negen">
    <p:spTree>
      <p:nvGrpSpPr>
        <p:cNvPr id="1" name=""/>
        <p:cNvGrpSpPr/>
        <p:nvPr/>
      </p:nvGrpSpPr>
      <p:grpSpPr>
        <a:xfrm>
          <a:off x="0" y="0"/>
          <a:ext cx="0" cy="0"/>
          <a:chOff x="0" y="0"/>
          <a:chExt cx="0" cy="0"/>
        </a:xfrm>
      </p:grpSpPr>
      <p:sp>
        <p:nvSpPr>
          <p:cNvPr id="2" name="Title 1"/>
          <p:cNvSpPr>
            <a:spLocks noGrp="1"/>
          </p:cNvSpPr>
          <p:nvPr>
            <p:ph type="title"/>
          </p:nvPr>
        </p:nvSpPr>
        <p:spPr>
          <a:xfrm>
            <a:off x="393601" y="316800"/>
            <a:ext cx="9712073" cy="808616"/>
          </a:xfrm>
        </p:spPr>
        <p:txBody>
          <a:bodyPr/>
          <a:lstStyle/>
          <a:p>
            <a:r>
              <a:rPr lang="nl-NL"/>
              <a:t>Klik om de stijl te bewerken</a:t>
            </a:r>
            <a:endParaRPr lang="en-US" dirty="0"/>
          </a:p>
        </p:txBody>
      </p:sp>
      <p:sp>
        <p:nvSpPr>
          <p:cNvPr id="3" name="Content Placeholder 2"/>
          <p:cNvSpPr>
            <a:spLocks noGrp="1"/>
          </p:cNvSpPr>
          <p:nvPr>
            <p:ph sz="half" idx="1"/>
          </p:nvPr>
        </p:nvSpPr>
        <p:spPr>
          <a:xfrm>
            <a:off x="393600" y="1214400"/>
            <a:ext cx="3801600" cy="14976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4188248" y="1214400"/>
            <a:ext cx="3801600" cy="14976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8" name="Content Placeholder 3"/>
          <p:cNvSpPr>
            <a:spLocks noGrp="1"/>
          </p:cNvSpPr>
          <p:nvPr>
            <p:ph sz="half" idx="13"/>
          </p:nvPr>
        </p:nvSpPr>
        <p:spPr>
          <a:xfrm>
            <a:off x="8020480" y="1214400"/>
            <a:ext cx="3801600" cy="14976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Content Placeholder 2"/>
          <p:cNvSpPr>
            <a:spLocks noGrp="1"/>
          </p:cNvSpPr>
          <p:nvPr>
            <p:ph sz="half" idx="14"/>
          </p:nvPr>
        </p:nvSpPr>
        <p:spPr>
          <a:xfrm>
            <a:off x="393600" y="2919952"/>
            <a:ext cx="3801600" cy="14976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0" name="Content Placeholder 3"/>
          <p:cNvSpPr>
            <a:spLocks noGrp="1"/>
          </p:cNvSpPr>
          <p:nvPr>
            <p:ph sz="half" idx="15"/>
          </p:nvPr>
        </p:nvSpPr>
        <p:spPr>
          <a:xfrm>
            <a:off x="4190400" y="2919952"/>
            <a:ext cx="3801600" cy="14976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1" name="Content Placeholder 3"/>
          <p:cNvSpPr>
            <a:spLocks noGrp="1"/>
          </p:cNvSpPr>
          <p:nvPr>
            <p:ph sz="half" idx="16"/>
          </p:nvPr>
        </p:nvSpPr>
        <p:spPr>
          <a:xfrm>
            <a:off x="8020800" y="2919952"/>
            <a:ext cx="3801600" cy="14976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5" name="Content Placeholder 2"/>
          <p:cNvSpPr>
            <a:spLocks noGrp="1"/>
          </p:cNvSpPr>
          <p:nvPr>
            <p:ph sz="half" idx="18"/>
          </p:nvPr>
        </p:nvSpPr>
        <p:spPr>
          <a:xfrm>
            <a:off x="393600" y="4575320"/>
            <a:ext cx="3801600" cy="14976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6" name="Content Placeholder 3"/>
          <p:cNvSpPr>
            <a:spLocks noGrp="1"/>
          </p:cNvSpPr>
          <p:nvPr>
            <p:ph sz="half" idx="19"/>
          </p:nvPr>
        </p:nvSpPr>
        <p:spPr>
          <a:xfrm>
            <a:off x="4190400" y="4575320"/>
            <a:ext cx="3801600" cy="14976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7" name="Content Placeholder 3"/>
          <p:cNvSpPr>
            <a:spLocks noGrp="1"/>
          </p:cNvSpPr>
          <p:nvPr>
            <p:ph sz="half" idx="20"/>
          </p:nvPr>
        </p:nvSpPr>
        <p:spPr>
          <a:xfrm>
            <a:off x="8020800" y="4575320"/>
            <a:ext cx="3801600" cy="14976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21" name="Date Placeholder 3"/>
          <p:cNvSpPr>
            <a:spLocks noGrp="1"/>
          </p:cNvSpPr>
          <p:nvPr>
            <p:ph type="dt" sz="half" idx="21"/>
          </p:nvPr>
        </p:nvSpPr>
        <p:spPr>
          <a:xfrm>
            <a:off x="9531651" y="6490691"/>
            <a:ext cx="1752243" cy="240000"/>
          </a:xfrm>
          <a:prstGeom prst="rect">
            <a:avLst/>
          </a:prstGeom>
        </p:spPr>
        <p:txBody>
          <a:bodyPr vert="horz" lIns="0" tIns="0" rIns="0" bIns="0" rtlCol="0" anchor="t" anchorCtr="0"/>
          <a:lstStyle>
            <a:lvl1pPr algn="r">
              <a:defRPr sz="933">
                <a:solidFill>
                  <a:schemeClr val="tx1"/>
                </a:solidFill>
              </a:defRPr>
            </a:lvl1pPr>
          </a:lstStyle>
          <a:p>
            <a:r>
              <a:rPr lang="nl-NL"/>
              <a:t>&lt;d maand&gt; 20..</a:t>
            </a:r>
            <a:endParaRPr lang="nl-NL" dirty="0"/>
          </a:p>
        </p:txBody>
      </p:sp>
      <p:sp>
        <p:nvSpPr>
          <p:cNvPr id="22" name="Footer Placeholder 4"/>
          <p:cNvSpPr>
            <a:spLocks noGrp="1"/>
          </p:cNvSpPr>
          <p:nvPr>
            <p:ph type="ftr" sz="quarter" idx="3"/>
          </p:nvPr>
        </p:nvSpPr>
        <p:spPr>
          <a:xfrm>
            <a:off x="4097652" y="6490691"/>
            <a:ext cx="6008021" cy="240000"/>
          </a:xfrm>
          <a:prstGeom prst="rect">
            <a:avLst/>
          </a:prstGeom>
        </p:spPr>
        <p:txBody>
          <a:bodyPr vert="horz" lIns="0" tIns="0" rIns="0" bIns="0" rtlCol="0" anchor="t" anchorCtr="0"/>
          <a:lstStyle>
            <a:lvl1pPr algn="r">
              <a:defRPr sz="933">
                <a:solidFill>
                  <a:schemeClr val="tx1"/>
                </a:solidFill>
              </a:defRPr>
            </a:lvl1pPr>
          </a:lstStyle>
          <a:p>
            <a:r>
              <a:rPr lang="nl-NL"/>
              <a:t>kies Invoegen-&gt;'Koptekst en voettekst' voor &lt;auteur, functie&gt; en</a:t>
            </a:r>
            <a:endParaRPr lang="nl-NL" dirty="0"/>
          </a:p>
        </p:txBody>
      </p:sp>
      <p:sp>
        <p:nvSpPr>
          <p:cNvPr id="23" name="Slide Number Placeholder 5"/>
          <p:cNvSpPr>
            <a:spLocks noGrp="1"/>
          </p:cNvSpPr>
          <p:nvPr>
            <p:ph type="sldNum" sz="quarter" idx="4"/>
          </p:nvPr>
        </p:nvSpPr>
        <p:spPr>
          <a:xfrm>
            <a:off x="11289393" y="6490691"/>
            <a:ext cx="653432" cy="240000"/>
          </a:xfrm>
          <a:prstGeom prst="rect">
            <a:avLst/>
          </a:prstGeom>
        </p:spPr>
        <p:txBody>
          <a:bodyPr vert="horz" wrap="none" lIns="0" tIns="0" rIns="0" bIns="0" rtlCol="0" anchor="t" anchorCtr="1"/>
          <a:lstStyle>
            <a:lvl1pPr marL="0" indent="0" algn="r">
              <a:buFont typeface="Arial" panose="020B0604020202020204" pitchFamily="34" charset="0"/>
              <a:buNone/>
              <a:defRPr sz="933">
                <a:solidFill>
                  <a:schemeClr val="tx1"/>
                </a:solidFill>
              </a:defRPr>
            </a:lvl1pPr>
          </a:lstStyle>
          <a:p>
            <a:r>
              <a:rPr lang="nl-NL"/>
              <a:t>/ </a:t>
            </a:r>
            <a:fld id="{73EE6724-4521-4EF8-974D-BA1C7F9CD007}" type="slidenum">
              <a:rPr lang="nl-NL" smtClean="0"/>
              <a:pPr/>
              <a:t>‹#›</a:t>
            </a:fld>
            <a:endParaRPr lang="nl-NL" dirty="0"/>
          </a:p>
        </p:txBody>
      </p:sp>
    </p:spTree>
    <p:extLst>
      <p:ext uri="{BB962C8B-B14F-4D97-AF65-F5344CB8AC3E}">
        <p14:creationId xmlns:p14="http://schemas.microsoft.com/office/powerpoint/2010/main" val="46185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dirty="0"/>
              <a:t>[Titel]</a:t>
            </a:r>
          </a:p>
        </p:txBody>
      </p:sp>
      <p:sp>
        <p:nvSpPr>
          <p:cNvPr id="3" name="Tijdelijke aanduiding voor inhoud 2"/>
          <p:cNvSpPr>
            <a:spLocks noGrp="1" noSelect="1"/>
          </p:cNvSpPr>
          <p:nvPr>
            <p:ph idx="1" hasCustomPrompt="1"/>
          </p:nvPr>
        </p:nvSpPr>
        <p:spPr bwMode="gray">
          <a:xfrm>
            <a:off x="760281" y="2323017"/>
            <a:ext cx="10682420" cy="3796382"/>
          </a:xfrm>
        </p:spPr>
        <p:txBody>
          <a:bodyPr/>
          <a:lstStyle>
            <a:lvl1pPr>
              <a:defRPr baseline="0"/>
            </a:lvl1pPr>
          </a:lstStyle>
          <a:p>
            <a:pPr lvl="0"/>
            <a:r>
              <a:rPr lang="nl-NL" dirty="0"/>
              <a:t>[Typ tekst of klik op een pictogram om een object in te voegen]</a:t>
            </a:r>
          </a:p>
        </p:txBody>
      </p:sp>
      <p:sp>
        <p:nvSpPr>
          <p:cNvPr id="4" name="Tijdelijke aanduiding voor datum 3"/>
          <p:cNvSpPr>
            <a:spLocks noGrp="1" noSelect="1"/>
          </p:cNvSpPr>
          <p:nvPr>
            <p:ph type="dt" sz="half" idx="10"/>
          </p:nvPr>
        </p:nvSpPr>
        <p:spPr/>
        <p:txBody>
          <a:bodyPr/>
          <a:lstStyle/>
          <a:p>
            <a:r>
              <a:rPr lang="nl-NL" dirty="0"/>
              <a:t>Juli 2023</a:t>
            </a:r>
          </a:p>
        </p:txBody>
      </p:sp>
      <p:sp>
        <p:nvSpPr>
          <p:cNvPr id="5" name="Tijdelijke aanduiding voor voettekst 4"/>
          <p:cNvSpPr>
            <a:spLocks noGrp="1" noSelect="1"/>
          </p:cNvSpPr>
          <p:nvPr>
            <p:ph type="ftr" sz="quarter" idx="11"/>
          </p:nvPr>
        </p:nvSpPr>
        <p:spPr/>
        <p:txBody>
          <a:bodyPr/>
          <a:lstStyle>
            <a:lvl1pPr>
              <a:defRPr/>
            </a:lvl1pPr>
          </a:lstStyle>
          <a:p>
            <a:r>
              <a:rPr lang="nl-NL" dirty="0"/>
              <a:t>Platform Pensioentransitie</a:t>
            </a:r>
          </a:p>
        </p:txBody>
      </p:sp>
      <p:sp>
        <p:nvSpPr>
          <p:cNvPr id="6" name="Tijdelijke aanduiding voor dianummer 5"/>
          <p:cNvSpPr>
            <a:spLocks noGrp="1" noSelect="1"/>
          </p:cNvSpPr>
          <p:nvPr>
            <p:ph type="sldNum" sz="quarter" idx="12"/>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3045425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393603" y="316800"/>
            <a:ext cx="9712071" cy="973480"/>
          </a:xfrm>
          <a:prstGeom prst="rect">
            <a:avLst/>
          </a:prstGeom>
        </p:spPr>
        <p:txBody>
          <a:bodyPr/>
          <a:lstStyle/>
          <a:p>
            <a:r>
              <a:rPr lang="nl-NL" dirty="0"/>
              <a:t>Klik om de stijl te bewerken</a:t>
            </a:r>
            <a:endParaRPr lang="en-US" dirty="0"/>
          </a:p>
        </p:txBody>
      </p:sp>
      <p:sp>
        <p:nvSpPr>
          <p:cNvPr id="6" name="Date Placeholder 3"/>
          <p:cNvSpPr>
            <a:spLocks noGrp="1"/>
          </p:cNvSpPr>
          <p:nvPr>
            <p:ph type="dt" sz="half" idx="2"/>
          </p:nvPr>
        </p:nvSpPr>
        <p:spPr>
          <a:xfrm>
            <a:off x="9531651" y="6490691"/>
            <a:ext cx="1752243" cy="240000"/>
          </a:xfrm>
          <a:prstGeom prst="rect">
            <a:avLst/>
          </a:prstGeom>
        </p:spPr>
        <p:txBody>
          <a:bodyPr vert="horz" lIns="0" tIns="0" rIns="0" bIns="0" rtlCol="0" anchor="t" anchorCtr="0"/>
          <a:lstStyle>
            <a:lvl1pPr algn="r">
              <a:defRPr sz="933">
                <a:solidFill>
                  <a:schemeClr val="tx1"/>
                </a:solidFill>
              </a:defRPr>
            </a:lvl1pPr>
          </a:lstStyle>
          <a:p>
            <a:r>
              <a:rPr lang="nl-NL"/>
              <a:t>&lt;d maand&gt; 20..</a:t>
            </a:r>
            <a:endParaRPr lang="nl-NL" dirty="0"/>
          </a:p>
        </p:txBody>
      </p:sp>
      <p:sp>
        <p:nvSpPr>
          <p:cNvPr id="9" name="Footer Placeholder 4"/>
          <p:cNvSpPr>
            <a:spLocks noGrp="1"/>
          </p:cNvSpPr>
          <p:nvPr>
            <p:ph type="ftr" sz="quarter" idx="3"/>
          </p:nvPr>
        </p:nvSpPr>
        <p:spPr>
          <a:xfrm>
            <a:off x="4097652" y="6490691"/>
            <a:ext cx="6008021" cy="240000"/>
          </a:xfrm>
          <a:prstGeom prst="rect">
            <a:avLst/>
          </a:prstGeom>
        </p:spPr>
        <p:txBody>
          <a:bodyPr vert="horz" lIns="0" tIns="0" rIns="0" bIns="0" rtlCol="0" anchor="t" anchorCtr="0"/>
          <a:lstStyle>
            <a:lvl1pPr algn="r">
              <a:defRPr sz="933">
                <a:solidFill>
                  <a:schemeClr val="tx1"/>
                </a:solidFill>
              </a:defRPr>
            </a:lvl1pPr>
          </a:lstStyle>
          <a:p>
            <a:r>
              <a:rPr lang="nl-NL"/>
              <a:t>kies Invoegen-&gt;'Koptekst en voettekst' voor &lt;auteur, functie&gt; en</a:t>
            </a:r>
            <a:endParaRPr lang="nl-NL" dirty="0"/>
          </a:p>
        </p:txBody>
      </p:sp>
      <p:sp>
        <p:nvSpPr>
          <p:cNvPr id="10" name="Slide Number Placeholder 5"/>
          <p:cNvSpPr>
            <a:spLocks noGrp="1"/>
          </p:cNvSpPr>
          <p:nvPr>
            <p:ph type="sldNum" sz="quarter" idx="4"/>
          </p:nvPr>
        </p:nvSpPr>
        <p:spPr>
          <a:xfrm>
            <a:off x="11289393" y="6490691"/>
            <a:ext cx="653432" cy="240000"/>
          </a:xfrm>
          <a:prstGeom prst="rect">
            <a:avLst/>
          </a:prstGeom>
        </p:spPr>
        <p:txBody>
          <a:bodyPr vert="horz" wrap="none" lIns="0" tIns="0" rIns="0" bIns="0" rtlCol="0" anchor="t" anchorCtr="1"/>
          <a:lstStyle>
            <a:lvl1pPr marL="0" indent="0" algn="r">
              <a:buFont typeface="Arial" panose="020B0604020202020204" pitchFamily="34" charset="0"/>
              <a:buNone/>
              <a:defRPr sz="933">
                <a:solidFill>
                  <a:schemeClr val="tx1"/>
                </a:solidFill>
              </a:defRPr>
            </a:lvl1pPr>
          </a:lstStyle>
          <a:p>
            <a:r>
              <a:rPr lang="nl-NL"/>
              <a:t>/ </a:t>
            </a:r>
            <a:fld id="{73EE6724-4521-4EF8-974D-BA1C7F9CD007}" type="slidenum">
              <a:rPr lang="nl-NL" smtClean="0"/>
              <a:pPr/>
              <a:t>‹#›</a:t>
            </a:fld>
            <a:endParaRPr lang="nl-NL" dirty="0"/>
          </a:p>
        </p:txBody>
      </p:sp>
    </p:spTree>
    <p:extLst>
      <p:ext uri="{BB962C8B-B14F-4D97-AF65-F5344CB8AC3E}">
        <p14:creationId xmlns:p14="http://schemas.microsoft.com/office/powerpoint/2010/main" val="2201749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eeldvullend">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12192000" cy="5961600"/>
          </a:xfrm>
        </p:spPr>
        <p:txBody>
          <a:bodyPr/>
          <a:lstStyle/>
          <a:p>
            <a:endParaRPr lang="nl-NL"/>
          </a:p>
        </p:txBody>
      </p:sp>
      <p:sp>
        <p:nvSpPr>
          <p:cNvPr id="6" name="Date Placeholder 3"/>
          <p:cNvSpPr>
            <a:spLocks noGrp="1"/>
          </p:cNvSpPr>
          <p:nvPr>
            <p:ph type="dt" sz="half" idx="2"/>
          </p:nvPr>
        </p:nvSpPr>
        <p:spPr>
          <a:xfrm>
            <a:off x="9531651" y="6490691"/>
            <a:ext cx="1752243" cy="240000"/>
          </a:xfrm>
          <a:prstGeom prst="rect">
            <a:avLst/>
          </a:prstGeom>
        </p:spPr>
        <p:txBody>
          <a:bodyPr vert="horz" lIns="0" tIns="0" rIns="0" bIns="0" rtlCol="0" anchor="t" anchorCtr="0"/>
          <a:lstStyle>
            <a:lvl1pPr algn="r">
              <a:defRPr sz="933">
                <a:solidFill>
                  <a:schemeClr val="tx1"/>
                </a:solidFill>
              </a:defRPr>
            </a:lvl1pPr>
          </a:lstStyle>
          <a:p>
            <a:r>
              <a:rPr lang="nl-NL"/>
              <a:t>&lt;d maand&gt; 20..</a:t>
            </a:r>
            <a:endParaRPr lang="nl-NL" dirty="0"/>
          </a:p>
        </p:txBody>
      </p:sp>
      <p:sp>
        <p:nvSpPr>
          <p:cNvPr id="7" name="Footer Placeholder 4"/>
          <p:cNvSpPr>
            <a:spLocks noGrp="1"/>
          </p:cNvSpPr>
          <p:nvPr>
            <p:ph type="ftr" sz="quarter" idx="3"/>
          </p:nvPr>
        </p:nvSpPr>
        <p:spPr>
          <a:xfrm>
            <a:off x="4097652" y="6490691"/>
            <a:ext cx="6008021" cy="240000"/>
          </a:xfrm>
          <a:prstGeom prst="rect">
            <a:avLst/>
          </a:prstGeom>
        </p:spPr>
        <p:txBody>
          <a:bodyPr vert="horz" lIns="0" tIns="0" rIns="0" bIns="0" rtlCol="0" anchor="t" anchorCtr="0"/>
          <a:lstStyle>
            <a:lvl1pPr algn="r">
              <a:defRPr sz="933">
                <a:solidFill>
                  <a:schemeClr val="tx1"/>
                </a:solidFill>
              </a:defRPr>
            </a:lvl1pPr>
          </a:lstStyle>
          <a:p>
            <a:r>
              <a:rPr lang="nl-NL"/>
              <a:t>kies Invoegen-&gt;'Koptekst en voettekst' voor &lt;auteur, functie&gt; en</a:t>
            </a:r>
            <a:endParaRPr lang="nl-NL" dirty="0"/>
          </a:p>
        </p:txBody>
      </p:sp>
      <p:sp>
        <p:nvSpPr>
          <p:cNvPr id="8" name="Slide Number Placeholder 5"/>
          <p:cNvSpPr>
            <a:spLocks noGrp="1"/>
          </p:cNvSpPr>
          <p:nvPr>
            <p:ph type="sldNum" sz="quarter" idx="4"/>
          </p:nvPr>
        </p:nvSpPr>
        <p:spPr>
          <a:xfrm>
            <a:off x="11289393" y="6490691"/>
            <a:ext cx="653432" cy="240000"/>
          </a:xfrm>
          <a:prstGeom prst="rect">
            <a:avLst/>
          </a:prstGeom>
        </p:spPr>
        <p:txBody>
          <a:bodyPr vert="horz" wrap="none" lIns="0" tIns="0" rIns="0" bIns="0" rtlCol="0" anchor="t" anchorCtr="1"/>
          <a:lstStyle>
            <a:lvl1pPr marL="0" indent="0" algn="r">
              <a:buFont typeface="Arial" panose="020B0604020202020204" pitchFamily="34" charset="0"/>
              <a:buNone/>
              <a:defRPr sz="933">
                <a:solidFill>
                  <a:schemeClr val="tx1"/>
                </a:solidFill>
              </a:defRPr>
            </a:lvl1pPr>
          </a:lstStyle>
          <a:p>
            <a:r>
              <a:rPr lang="nl-NL"/>
              <a:t>/ </a:t>
            </a:r>
            <a:fld id="{73EE6724-4521-4EF8-974D-BA1C7F9CD007}" type="slidenum">
              <a:rPr lang="nl-NL" smtClean="0"/>
              <a:pPr/>
              <a:t>‹#›</a:t>
            </a:fld>
            <a:endParaRPr lang="nl-NL" dirty="0"/>
          </a:p>
        </p:txBody>
      </p:sp>
    </p:spTree>
    <p:extLst>
      <p:ext uri="{BB962C8B-B14F-4D97-AF65-F5344CB8AC3E}">
        <p14:creationId xmlns:p14="http://schemas.microsoft.com/office/powerpoint/2010/main" val="2150473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9531651" y="6490691"/>
            <a:ext cx="1752243" cy="240000"/>
          </a:xfrm>
          <a:prstGeom prst="rect">
            <a:avLst/>
          </a:prstGeom>
        </p:spPr>
        <p:txBody>
          <a:bodyPr vert="horz" lIns="0" tIns="0" rIns="0" bIns="0" rtlCol="0" anchor="t" anchorCtr="0"/>
          <a:lstStyle>
            <a:lvl1pPr algn="r">
              <a:defRPr sz="933">
                <a:solidFill>
                  <a:schemeClr val="tx1"/>
                </a:solidFill>
              </a:defRPr>
            </a:lvl1pPr>
          </a:lstStyle>
          <a:p>
            <a:r>
              <a:rPr lang="nl-NL"/>
              <a:t>&lt;d maand&gt; 20..</a:t>
            </a:r>
            <a:endParaRPr lang="nl-NL" dirty="0"/>
          </a:p>
        </p:txBody>
      </p:sp>
      <p:sp>
        <p:nvSpPr>
          <p:cNvPr id="8" name="Footer Placeholder 4"/>
          <p:cNvSpPr>
            <a:spLocks noGrp="1"/>
          </p:cNvSpPr>
          <p:nvPr>
            <p:ph type="ftr" sz="quarter" idx="3"/>
          </p:nvPr>
        </p:nvSpPr>
        <p:spPr>
          <a:xfrm>
            <a:off x="4097652" y="6490691"/>
            <a:ext cx="6008021" cy="240000"/>
          </a:xfrm>
          <a:prstGeom prst="rect">
            <a:avLst/>
          </a:prstGeom>
        </p:spPr>
        <p:txBody>
          <a:bodyPr vert="horz" lIns="0" tIns="0" rIns="0" bIns="0" rtlCol="0" anchor="t" anchorCtr="0"/>
          <a:lstStyle>
            <a:lvl1pPr algn="r">
              <a:defRPr sz="933">
                <a:solidFill>
                  <a:schemeClr val="tx1"/>
                </a:solidFill>
              </a:defRPr>
            </a:lvl1pPr>
          </a:lstStyle>
          <a:p>
            <a:r>
              <a:rPr lang="nl-NL"/>
              <a:t>kies Invoegen-&gt;'Koptekst en voettekst' voor &lt;auteur, functie&gt; en</a:t>
            </a:r>
            <a:endParaRPr lang="nl-NL" dirty="0"/>
          </a:p>
        </p:txBody>
      </p:sp>
      <p:sp>
        <p:nvSpPr>
          <p:cNvPr id="9" name="Slide Number Placeholder 5"/>
          <p:cNvSpPr>
            <a:spLocks noGrp="1"/>
          </p:cNvSpPr>
          <p:nvPr>
            <p:ph type="sldNum" sz="quarter" idx="4"/>
          </p:nvPr>
        </p:nvSpPr>
        <p:spPr>
          <a:xfrm>
            <a:off x="11289393" y="6490691"/>
            <a:ext cx="653432" cy="240000"/>
          </a:xfrm>
          <a:prstGeom prst="rect">
            <a:avLst/>
          </a:prstGeom>
        </p:spPr>
        <p:txBody>
          <a:bodyPr vert="horz" wrap="none" lIns="0" tIns="0" rIns="0" bIns="0" rtlCol="0" anchor="t" anchorCtr="1"/>
          <a:lstStyle>
            <a:lvl1pPr marL="0" indent="0" algn="r">
              <a:buFont typeface="Arial" panose="020B0604020202020204" pitchFamily="34" charset="0"/>
              <a:buNone/>
              <a:defRPr sz="933">
                <a:solidFill>
                  <a:schemeClr val="tx1"/>
                </a:solidFill>
              </a:defRPr>
            </a:lvl1pPr>
          </a:lstStyle>
          <a:p>
            <a:r>
              <a:rPr lang="nl-NL"/>
              <a:t>/ </a:t>
            </a:r>
            <a:fld id="{73EE6724-4521-4EF8-974D-BA1C7F9CD007}" type="slidenum">
              <a:rPr lang="nl-NL" smtClean="0"/>
              <a:pPr/>
              <a:t>‹#›</a:t>
            </a:fld>
            <a:endParaRPr lang="nl-NL" dirty="0"/>
          </a:p>
        </p:txBody>
      </p:sp>
    </p:spTree>
    <p:extLst>
      <p:ext uri="{BB962C8B-B14F-4D97-AF65-F5344CB8AC3E}">
        <p14:creationId xmlns:p14="http://schemas.microsoft.com/office/powerpoint/2010/main" val="233938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tekst (2)">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dirty="0"/>
              <a:t>[Titel]</a:t>
            </a:r>
          </a:p>
        </p:txBody>
      </p:sp>
      <p:sp>
        <p:nvSpPr>
          <p:cNvPr id="10" name="Tijdelijke aanduiding voor tekst 8 (JU-Free)">
            <a:extLst>
              <a:ext uri="{FF2B5EF4-FFF2-40B4-BE49-F238E27FC236}">
                <a16:creationId xmlns:a16="http://schemas.microsoft.com/office/drawing/2014/main" id="{4C257F17-789F-440F-9A37-DB86E8FDF75D}"/>
              </a:ext>
            </a:extLst>
          </p:cNvPr>
          <p:cNvSpPr>
            <a:spLocks noGrp="1"/>
          </p:cNvSpPr>
          <p:nvPr>
            <p:ph type="body" sz="quarter" idx="13" hasCustomPrompt="1"/>
          </p:nvPr>
        </p:nvSpPr>
        <p:spPr bwMode="gray">
          <a:xfrm>
            <a:off x="760414" y="2319338"/>
            <a:ext cx="5148000" cy="3802062"/>
          </a:xfrm>
        </p:spPr>
        <p:txBody>
          <a:bodyPr numCol="1" spcCol="360000"/>
          <a:lstStyle>
            <a:lvl1pPr>
              <a:defRPr/>
            </a:lvl1pPr>
          </a:lstStyle>
          <a:p>
            <a:pPr lvl="0"/>
            <a:r>
              <a:rPr lang="nl-NL" dirty="0"/>
              <a:t>[Tekst]</a:t>
            </a:r>
          </a:p>
        </p:txBody>
      </p:sp>
      <p:sp>
        <p:nvSpPr>
          <p:cNvPr id="19" name="Tijdelijke aanduiding voor tekst 8 (JU-Free)">
            <a:extLst>
              <a:ext uri="{FF2B5EF4-FFF2-40B4-BE49-F238E27FC236}">
                <a16:creationId xmlns:a16="http://schemas.microsoft.com/office/drawing/2014/main" id="{E8D506C6-A106-42FB-AC78-E20A46DD9469}"/>
              </a:ext>
            </a:extLst>
          </p:cNvPr>
          <p:cNvSpPr>
            <a:spLocks noGrp="1"/>
          </p:cNvSpPr>
          <p:nvPr>
            <p:ph type="body" sz="quarter" idx="17" hasCustomPrompt="1"/>
          </p:nvPr>
        </p:nvSpPr>
        <p:spPr bwMode="gray">
          <a:xfrm>
            <a:off x="6284913" y="2319338"/>
            <a:ext cx="5146673" cy="3802062"/>
          </a:xfrm>
        </p:spPr>
        <p:txBody>
          <a:bodyPr numCol="1" spcCol="360000"/>
          <a:lstStyle>
            <a:lvl1pPr>
              <a:defRPr/>
            </a:lvl1pPr>
          </a:lstStyle>
          <a:p>
            <a:pPr lvl="0"/>
            <a:r>
              <a:rPr lang="nl-NL" dirty="0"/>
              <a:t>[Tekst]</a:t>
            </a:r>
          </a:p>
        </p:txBody>
      </p:sp>
      <p:sp>
        <p:nvSpPr>
          <p:cNvPr id="3" name="Tijdelijke aanduiding voor datum 2"/>
          <p:cNvSpPr>
            <a:spLocks noGrp="1" noSelect="1"/>
          </p:cNvSpPr>
          <p:nvPr>
            <p:ph type="dt" sz="half" idx="18"/>
          </p:nvPr>
        </p:nvSpPr>
        <p:spPr/>
        <p:txBody>
          <a:bodyPr/>
          <a:lstStyle/>
          <a:p>
            <a:r>
              <a:rPr lang="nl-NL" dirty="0"/>
              <a:t>Juli 2023</a:t>
            </a:r>
          </a:p>
        </p:txBody>
      </p:sp>
      <p:sp>
        <p:nvSpPr>
          <p:cNvPr id="4" name="Tijdelijke aanduiding voor voettekst 3"/>
          <p:cNvSpPr>
            <a:spLocks noGrp="1" noSelect="1"/>
          </p:cNvSpPr>
          <p:nvPr>
            <p:ph type="ftr" sz="quarter" idx="19"/>
          </p:nvPr>
        </p:nvSpPr>
        <p:spPr/>
        <p:txBody>
          <a:bodyPr/>
          <a:lstStyle/>
          <a:p>
            <a:r>
              <a:rPr lang="nl-NL" dirty="0"/>
              <a:t>Platform Pensioentransitie</a:t>
            </a:r>
          </a:p>
        </p:txBody>
      </p:sp>
      <p:sp>
        <p:nvSpPr>
          <p:cNvPr id="5" name="Tijdelijke aanduiding voor dianummer 4"/>
          <p:cNvSpPr>
            <a:spLocks noGrp="1" noSelect="1"/>
          </p:cNvSpPr>
          <p:nvPr>
            <p:ph type="sldNum" sz="quarter" idx="20"/>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179410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tekst (3)">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dirty="0"/>
              <a:t>[Titel]</a:t>
            </a:r>
          </a:p>
        </p:txBody>
      </p:sp>
      <p:sp>
        <p:nvSpPr>
          <p:cNvPr id="14" name="Tijdelijke aanduiding voor tekst 8 (JU-Free)">
            <a:extLst>
              <a:ext uri="{FF2B5EF4-FFF2-40B4-BE49-F238E27FC236}">
                <a16:creationId xmlns:a16="http://schemas.microsoft.com/office/drawing/2014/main" id="{777E55BA-5DEC-4CBA-A395-CF0A7F4B5EC5}"/>
              </a:ext>
            </a:extLst>
          </p:cNvPr>
          <p:cNvSpPr>
            <a:spLocks noGrp="1"/>
          </p:cNvSpPr>
          <p:nvPr>
            <p:ph type="body" sz="quarter" idx="13" hasCustomPrompt="1"/>
          </p:nvPr>
        </p:nvSpPr>
        <p:spPr bwMode="gray">
          <a:xfrm>
            <a:off x="760414" y="2319338"/>
            <a:ext cx="3070753" cy="3802062"/>
          </a:xfrm>
        </p:spPr>
        <p:txBody>
          <a:bodyPr numCol="1" spcCol="360000"/>
          <a:lstStyle>
            <a:lvl1pPr>
              <a:defRPr/>
            </a:lvl1pPr>
            <a:lvl5pPr>
              <a:defRPr/>
            </a:lvl5pPr>
          </a:lstStyle>
          <a:p>
            <a:pPr lvl="0"/>
            <a:r>
              <a:rPr lang="nl-NL" dirty="0"/>
              <a:t>[Tekst]</a:t>
            </a:r>
          </a:p>
        </p:txBody>
      </p:sp>
      <p:sp>
        <p:nvSpPr>
          <p:cNvPr id="17" name="Tijdelijke aanduiding voor tekst 8 (JU-Free)">
            <a:extLst>
              <a:ext uri="{FF2B5EF4-FFF2-40B4-BE49-F238E27FC236}">
                <a16:creationId xmlns:a16="http://schemas.microsoft.com/office/drawing/2014/main" id="{08211635-BF24-4641-BBD0-D4B4078C974C}"/>
              </a:ext>
            </a:extLst>
          </p:cNvPr>
          <p:cNvSpPr>
            <a:spLocks noGrp="1"/>
          </p:cNvSpPr>
          <p:nvPr>
            <p:ph type="body" sz="quarter" idx="17" hasCustomPrompt="1"/>
          </p:nvPr>
        </p:nvSpPr>
        <p:spPr bwMode="gray">
          <a:xfrm>
            <a:off x="4566181" y="2319338"/>
            <a:ext cx="3070753" cy="3802062"/>
          </a:xfrm>
        </p:spPr>
        <p:txBody>
          <a:bodyPr numCol="1" spcCol="360000"/>
          <a:lstStyle>
            <a:lvl1pPr>
              <a:defRPr/>
            </a:lvl1pPr>
          </a:lstStyle>
          <a:p>
            <a:pPr lvl="0"/>
            <a:r>
              <a:rPr lang="nl-NL" dirty="0"/>
              <a:t>[Tekst]</a:t>
            </a:r>
          </a:p>
        </p:txBody>
      </p:sp>
      <p:sp>
        <p:nvSpPr>
          <p:cNvPr id="18" name="Tijdelijke aanduiding voor tekst 8 (JU-Free)">
            <a:extLst>
              <a:ext uri="{FF2B5EF4-FFF2-40B4-BE49-F238E27FC236}">
                <a16:creationId xmlns:a16="http://schemas.microsoft.com/office/drawing/2014/main" id="{FE06146F-83D7-4945-934D-59848A5A87D8}"/>
              </a:ext>
            </a:extLst>
          </p:cNvPr>
          <p:cNvSpPr>
            <a:spLocks noGrp="1"/>
          </p:cNvSpPr>
          <p:nvPr>
            <p:ph type="body" sz="quarter" idx="18" hasCustomPrompt="1"/>
          </p:nvPr>
        </p:nvSpPr>
        <p:spPr bwMode="gray">
          <a:xfrm>
            <a:off x="8371948" y="2319338"/>
            <a:ext cx="3070753" cy="3802062"/>
          </a:xfrm>
        </p:spPr>
        <p:txBody>
          <a:bodyPr numCol="1" spcCol="360000"/>
          <a:lstStyle>
            <a:lvl1pPr>
              <a:defRPr/>
            </a:lvl1pPr>
          </a:lstStyle>
          <a:p>
            <a:pPr lvl="0"/>
            <a:r>
              <a:rPr lang="nl-NL" dirty="0"/>
              <a:t>[Tekst]</a:t>
            </a:r>
          </a:p>
        </p:txBody>
      </p:sp>
      <p:sp>
        <p:nvSpPr>
          <p:cNvPr id="3" name="Tijdelijke aanduiding voor datum 2"/>
          <p:cNvSpPr>
            <a:spLocks noGrp="1" noSelect="1"/>
          </p:cNvSpPr>
          <p:nvPr>
            <p:ph type="dt" sz="half" idx="19"/>
          </p:nvPr>
        </p:nvSpPr>
        <p:spPr/>
        <p:txBody>
          <a:bodyPr/>
          <a:lstStyle/>
          <a:p>
            <a:r>
              <a:rPr lang="nl-NL" dirty="0"/>
              <a:t>Juli 2023</a:t>
            </a:r>
          </a:p>
        </p:txBody>
      </p:sp>
      <p:sp>
        <p:nvSpPr>
          <p:cNvPr id="4" name="Tijdelijke aanduiding voor voettekst 3"/>
          <p:cNvSpPr>
            <a:spLocks noGrp="1" noSelect="1"/>
          </p:cNvSpPr>
          <p:nvPr>
            <p:ph type="ftr" sz="quarter" idx="20"/>
          </p:nvPr>
        </p:nvSpPr>
        <p:spPr/>
        <p:txBody>
          <a:bodyPr/>
          <a:lstStyle/>
          <a:p>
            <a:r>
              <a:rPr lang="nl-NL" dirty="0"/>
              <a:t>Platform Pensioentransitie</a:t>
            </a:r>
          </a:p>
        </p:txBody>
      </p:sp>
      <p:sp>
        <p:nvSpPr>
          <p:cNvPr id="5" name="Tijdelijke aanduiding voor dianummer 4"/>
          <p:cNvSpPr>
            <a:spLocks noGrp="1" noSelect="1"/>
          </p:cNvSpPr>
          <p:nvPr>
            <p:ph type="sldNum" sz="quarter" idx="21"/>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252336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afbeelding en tekst (3)">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dirty="0"/>
              <a:t>[Titel]</a:t>
            </a:r>
          </a:p>
        </p:txBody>
      </p:sp>
      <p:sp>
        <p:nvSpPr>
          <p:cNvPr id="18" name="Tijdelijke aanduiding voor tekst 8 (JU-Free)">
            <a:extLst>
              <a:ext uri="{FF2B5EF4-FFF2-40B4-BE49-F238E27FC236}">
                <a16:creationId xmlns:a16="http://schemas.microsoft.com/office/drawing/2014/main" id="{FE06146F-83D7-4945-934D-59848A5A87D8}"/>
              </a:ext>
            </a:extLst>
          </p:cNvPr>
          <p:cNvSpPr>
            <a:spLocks noGrp="1"/>
          </p:cNvSpPr>
          <p:nvPr>
            <p:ph type="body" sz="quarter" idx="18" hasCustomPrompt="1"/>
          </p:nvPr>
        </p:nvSpPr>
        <p:spPr bwMode="gray">
          <a:xfrm>
            <a:off x="8371948" y="4224866"/>
            <a:ext cx="3070753" cy="1896534"/>
          </a:xfrm>
        </p:spPr>
        <p:txBody>
          <a:bodyPr numCol="1" spcCol="360000"/>
          <a:lstStyle>
            <a:lvl1pPr>
              <a:defRPr/>
            </a:lvl1pPr>
          </a:lstStyle>
          <a:p>
            <a:pPr lvl="0"/>
            <a:r>
              <a:rPr lang="nl-NL" dirty="0"/>
              <a:t>[Tekst]</a:t>
            </a:r>
          </a:p>
        </p:txBody>
      </p:sp>
      <p:sp>
        <p:nvSpPr>
          <p:cNvPr id="12" name="Tijdelijke aanduiding voor tekst 8 (JU-Free)">
            <a:extLst>
              <a:ext uri="{FF2B5EF4-FFF2-40B4-BE49-F238E27FC236}">
                <a16:creationId xmlns:a16="http://schemas.microsoft.com/office/drawing/2014/main" id="{7FE97A46-D5F0-4C69-BCD0-65BCD7D078FE}"/>
              </a:ext>
            </a:extLst>
          </p:cNvPr>
          <p:cNvSpPr>
            <a:spLocks noGrp="1"/>
          </p:cNvSpPr>
          <p:nvPr>
            <p:ph type="body" sz="quarter" idx="17" hasCustomPrompt="1"/>
          </p:nvPr>
        </p:nvSpPr>
        <p:spPr bwMode="gray">
          <a:xfrm>
            <a:off x="4566181" y="4224866"/>
            <a:ext cx="3070753" cy="1896533"/>
          </a:xfrm>
        </p:spPr>
        <p:txBody>
          <a:bodyPr numCol="1" spcCol="360000"/>
          <a:lstStyle>
            <a:lvl1pPr>
              <a:defRPr/>
            </a:lvl1pPr>
          </a:lstStyle>
          <a:p>
            <a:pPr lvl="0"/>
            <a:r>
              <a:rPr lang="nl-NL" dirty="0"/>
              <a:t>[Tekst]</a:t>
            </a:r>
          </a:p>
        </p:txBody>
      </p:sp>
      <p:sp>
        <p:nvSpPr>
          <p:cNvPr id="10" name="Tijdelijke aanduiding voor afbeelding 9">
            <a:extLst>
              <a:ext uri="{FF2B5EF4-FFF2-40B4-BE49-F238E27FC236}">
                <a16:creationId xmlns:a16="http://schemas.microsoft.com/office/drawing/2014/main" id="{12D223FE-F38B-42FB-B1CC-09AE3679F73D}"/>
              </a:ext>
            </a:extLst>
          </p:cNvPr>
          <p:cNvSpPr>
            <a:spLocks noGrp="1" noSelect="1"/>
          </p:cNvSpPr>
          <p:nvPr>
            <p:ph type="pic" sz="quarter" idx="19" hasCustomPrompt="1"/>
          </p:nvPr>
        </p:nvSpPr>
        <p:spPr bwMode="gray">
          <a:xfrm>
            <a:off x="759887" y="2443163"/>
            <a:ext cx="3070752" cy="1562100"/>
          </a:xfrm>
        </p:spPr>
        <p:txBody>
          <a:bodyPr/>
          <a:lstStyle>
            <a:lvl1pPr>
              <a:defRPr/>
            </a:lvl1pPr>
          </a:lstStyle>
          <a:p>
            <a:pPr lvl="4"/>
            <a:r>
              <a:rPr lang="nl-NL"/>
              <a:t>[Klik op het pictogram om een afbeelding in te voegen]</a:t>
            </a:r>
            <a:endParaRPr lang="nl-NL" dirty="0"/>
          </a:p>
        </p:txBody>
      </p:sp>
      <p:sp>
        <p:nvSpPr>
          <p:cNvPr id="15" name="Tijdelijke aanduiding voor afbeelding 9">
            <a:extLst>
              <a:ext uri="{FF2B5EF4-FFF2-40B4-BE49-F238E27FC236}">
                <a16:creationId xmlns:a16="http://schemas.microsoft.com/office/drawing/2014/main" id="{8FE0AD4E-A9A9-4658-9413-AC79AE0B27AF}"/>
              </a:ext>
            </a:extLst>
          </p:cNvPr>
          <p:cNvSpPr>
            <a:spLocks noGrp="1" noSelect="1"/>
          </p:cNvSpPr>
          <p:nvPr>
            <p:ph type="pic" sz="quarter" idx="20" hasCustomPrompt="1"/>
          </p:nvPr>
        </p:nvSpPr>
        <p:spPr bwMode="gray">
          <a:xfrm>
            <a:off x="4560624" y="2443163"/>
            <a:ext cx="3070752" cy="1562100"/>
          </a:xfrm>
        </p:spPr>
        <p:txBody>
          <a:bodyPr/>
          <a:lstStyle>
            <a:lvl1pPr>
              <a:defRPr/>
            </a:lvl1pPr>
          </a:lstStyle>
          <a:p>
            <a:pPr lvl="4"/>
            <a:r>
              <a:rPr lang="nl-NL"/>
              <a:t>[Klik op het pictogram om een afbeelding in te voegen]</a:t>
            </a:r>
            <a:endParaRPr lang="nl-NL" dirty="0"/>
          </a:p>
        </p:txBody>
      </p:sp>
      <p:sp>
        <p:nvSpPr>
          <p:cNvPr id="16" name="Tijdelijke aanduiding voor afbeelding 9">
            <a:extLst>
              <a:ext uri="{FF2B5EF4-FFF2-40B4-BE49-F238E27FC236}">
                <a16:creationId xmlns:a16="http://schemas.microsoft.com/office/drawing/2014/main" id="{5792CAA2-57F3-406F-8727-49968E829960}"/>
              </a:ext>
            </a:extLst>
          </p:cNvPr>
          <p:cNvSpPr>
            <a:spLocks noGrp="1" noSelect="1"/>
          </p:cNvSpPr>
          <p:nvPr>
            <p:ph type="pic" sz="quarter" idx="21" hasCustomPrompt="1"/>
          </p:nvPr>
        </p:nvSpPr>
        <p:spPr bwMode="gray">
          <a:xfrm>
            <a:off x="8371949" y="2443163"/>
            <a:ext cx="3070752" cy="1562100"/>
          </a:xfrm>
        </p:spPr>
        <p:txBody>
          <a:bodyPr/>
          <a:lstStyle>
            <a:lvl1pPr>
              <a:defRPr/>
            </a:lvl1pPr>
          </a:lstStyle>
          <a:p>
            <a:pPr lvl="4"/>
            <a:r>
              <a:rPr lang="nl-NL"/>
              <a:t>[Klik op het pictogram om een afbeelding in te voegen]</a:t>
            </a:r>
            <a:endParaRPr lang="nl-NL" dirty="0"/>
          </a:p>
        </p:txBody>
      </p:sp>
      <p:sp>
        <p:nvSpPr>
          <p:cNvPr id="20" name="Tijdelijke aanduiding voor tekst 8 (JU-Free)">
            <a:extLst>
              <a:ext uri="{FF2B5EF4-FFF2-40B4-BE49-F238E27FC236}">
                <a16:creationId xmlns:a16="http://schemas.microsoft.com/office/drawing/2014/main" id="{5C8AC3AA-C528-4E88-B62A-E9CC8472E2D4}"/>
              </a:ext>
            </a:extLst>
          </p:cNvPr>
          <p:cNvSpPr>
            <a:spLocks noGrp="1"/>
          </p:cNvSpPr>
          <p:nvPr>
            <p:ph type="body" sz="quarter" idx="22" hasCustomPrompt="1"/>
          </p:nvPr>
        </p:nvSpPr>
        <p:spPr bwMode="gray">
          <a:xfrm>
            <a:off x="759887" y="4224866"/>
            <a:ext cx="3070753" cy="1896533"/>
          </a:xfrm>
        </p:spPr>
        <p:txBody>
          <a:bodyPr numCol="1" spcCol="360000"/>
          <a:lstStyle>
            <a:lvl1pPr>
              <a:defRPr/>
            </a:lvl1pPr>
          </a:lstStyle>
          <a:p>
            <a:pPr lvl="0"/>
            <a:r>
              <a:rPr lang="nl-NL" dirty="0"/>
              <a:t>[Tekst]</a:t>
            </a:r>
            <a:endParaRPr lang="aa-ET" dirty="0"/>
          </a:p>
        </p:txBody>
      </p:sp>
      <p:sp>
        <p:nvSpPr>
          <p:cNvPr id="3" name="Tijdelijke aanduiding voor datum 2"/>
          <p:cNvSpPr>
            <a:spLocks noGrp="1" noSelect="1"/>
          </p:cNvSpPr>
          <p:nvPr>
            <p:ph type="dt" sz="half" idx="23"/>
          </p:nvPr>
        </p:nvSpPr>
        <p:spPr/>
        <p:txBody>
          <a:bodyPr/>
          <a:lstStyle/>
          <a:p>
            <a:r>
              <a:rPr lang="nl-NL" dirty="0"/>
              <a:t>Juli 2023</a:t>
            </a:r>
          </a:p>
        </p:txBody>
      </p:sp>
      <p:sp>
        <p:nvSpPr>
          <p:cNvPr id="4" name="Tijdelijke aanduiding voor voettekst 3"/>
          <p:cNvSpPr>
            <a:spLocks noGrp="1" noSelect="1"/>
          </p:cNvSpPr>
          <p:nvPr>
            <p:ph type="ftr" sz="quarter" idx="24"/>
          </p:nvPr>
        </p:nvSpPr>
        <p:spPr/>
        <p:txBody>
          <a:bodyPr/>
          <a:lstStyle/>
          <a:p>
            <a:r>
              <a:rPr lang="nl-NL" dirty="0"/>
              <a:t>Platform Pensioentransitie</a:t>
            </a:r>
          </a:p>
        </p:txBody>
      </p:sp>
      <p:sp>
        <p:nvSpPr>
          <p:cNvPr id="5" name="Tijdelijke aanduiding voor dianummer 4"/>
          <p:cNvSpPr>
            <a:spLocks noGrp="1" noSelect="1"/>
          </p:cNvSpPr>
          <p:nvPr>
            <p:ph type="sldNum" sz="quarter" idx="25"/>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308390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8" name="Tijdelijke aanduiding voor afbeelding 8">
            <a:extLst>
              <a:ext uri="{FF2B5EF4-FFF2-40B4-BE49-F238E27FC236}">
                <a16:creationId xmlns:a16="http://schemas.microsoft.com/office/drawing/2014/main" id="{A7D28FDD-DDB0-4F1A-8F19-A5D9D16047EA}"/>
              </a:ext>
            </a:extLst>
          </p:cNvPr>
          <p:cNvSpPr>
            <a:spLocks noGrp="1" noSelect="1"/>
          </p:cNvSpPr>
          <p:nvPr>
            <p:ph type="pic" idx="10" hasCustomPrompt="1"/>
          </p:nvPr>
        </p:nvSpPr>
        <p:spPr bwMode="gray">
          <a:xfrm>
            <a:off x="6857999" y="787320"/>
            <a:ext cx="5329080" cy="5308560"/>
          </a:xfrm>
        </p:spPr>
        <p:txBody>
          <a:bodyPr/>
          <a:lstStyle>
            <a:lvl1pPr marL="228600" indent="-228600" algn="l" defTabSz="914400" rtl="0" eaLnBrk="1" latinLnBrk="0" hangingPunct="1">
              <a:lnSpc>
                <a:spcPct val="90000"/>
              </a:lnSpc>
              <a:spcBef>
                <a:spcPts val="1000"/>
              </a:spcBef>
              <a:buFont typeface="Arial" panose="020B0604020202020204" pitchFamily="34" charset="0"/>
              <a:buNone/>
              <a:defRPr/>
            </a:lvl1pPr>
            <a:lvl5pPr algn="r">
              <a:defRPr/>
            </a:lvl5pPr>
          </a:lstStyle>
          <a:p>
            <a:pPr lvl="4"/>
            <a:r>
              <a:rPr lang="nl-NL"/>
              <a:t>[Klik op het pictogram om een afbeelding in te voegen]</a:t>
            </a:r>
            <a:endParaRPr lang="nl-NL" dirty="0"/>
          </a:p>
        </p:txBody>
      </p:sp>
      <p:sp>
        <p:nvSpPr>
          <p:cNvPr id="9" name="Rectangle 6 (PHJU) (PHJU)">
            <a:extLst>
              <a:ext uri="{FF2B5EF4-FFF2-40B4-BE49-F238E27FC236}">
                <a16:creationId xmlns:a16="http://schemas.microsoft.com/office/drawing/2014/main" id="{9F214EA9-83A3-4741-BD8F-1B46EF983DC8}"/>
              </a:ext>
            </a:extLst>
          </p:cNvPr>
          <p:cNvSpPr>
            <a:spLocks noGrp="1" noSelect="1" noChangeArrowheads="1"/>
          </p:cNvSpPr>
          <p:nvPr>
            <p:ph type="body" idx="1000" hasCustomPrompt="1"/>
            <p:custDataLst>
              <p:custData r:id="rId1"/>
            </p:custDataLst>
          </p:nvPr>
        </p:nvSpPr>
        <p:spPr bwMode="gray">
          <a:xfrm>
            <a:off x="0" y="0"/>
            <a:ext cx="7620000" cy="6096000"/>
          </a:xfrm>
          <a:prstGeom prst="rect">
            <a:avLst/>
          </a:prstGeom>
          <a:solidFill>
            <a:srgbClr val="45156C">
              <a:alpha val="30196"/>
            </a:srgbClr>
          </a:solidFill>
          <a:ln>
            <a:noFill/>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None/>
              <a:defRPr/>
            </a:lvl1pPr>
          </a:lstStyle>
          <a:p>
            <a:r>
              <a:rPr lang="nl-NL"/>
              <a:t> </a:t>
            </a:r>
            <a:endParaRPr lang="nl-NL" dirty="0"/>
          </a:p>
        </p:txBody>
      </p:sp>
      <p:sp>
        <p:nvSpPr>
          <p:cNvPr id="2" name="***Titel 1"/>
          <p:cNvSpPr>
            <a:spLocks noGrp="1" noSelect="1"/>
          </p:cNvSpPr>
          <p:nvPr>
            <p:ph type="title" hasCustomPrompt="1"/>
          </p:nvPr>
        </p:nvSpPr>
        <p:spPr bwMode="gray">
          <a:xfrm>
            <a:off x="760280" y="1212690"/>
            <a:ext cx="5276453" cy="1301914"/>
          </a:xfrm>
        </p:spPr>
        <p:txBody>
          <a:bodyPr anchor="b" anchorCtr="0"/>
          <a:lstStyle>
            <a:lvl1pPr>
              <a:defRPr/>
            </a:lvl1pPr>
          </a:lstStyle>
          <a:p>
            <a:r>
              <a:rPr lang="nl-NL" dirty="0"/>
              <a:t>[Titel]</a:t>
            </a:r>
          </a:p>
        </p:txBody>
      </p:sp>
      <p:sp>
        <p:nvSpPr>
          <p:cNvPr id="10" name="Tijdelijke aanduiding voor tekst 8 (JU-Free)">
            <a:extLst>
              <a:ext uri="{FF2B5EF4-FFF2-40B4-BE49-F238E27FC236}">
                <a16:creationId xmlns:a16="http://schemas.microsoft.com/office/drawing/2014/main" id="{4C257F17-789F-440F-9A37-DB86E8FDF75D}"/>
              </a:ext>
            </a:extLst>
          </p:cNvPr>
          <p:cNvSpPr>
            <a:spLocks noGrp="1"/>
          </p:cNvSpPr>
          <p:nvPr>
            <p:ph type="body" sz="quarter" idx="13" hasCustomPrompt="1"/>
          </p:nvPr>
        </p:nvSpPr>
        <p:spPr bwMode="gray">
          <a:xfrm>
            <a:off x="760414" y="2649527"/>
            <a:ext cx="5276319" cy="3000020"/>
          </a:xfrm>
        </p:spPr>
        <p:txBody>
          <a:bodyPr numCol="1" spcCol="360000"/>
          <a:lstStyle>
            <a:lvl1pPr>
              <a:defRPr/>
            </a:lvl1pPr>
            <a:lvl5pPr>
              <a:defRPr/>
            </a:lvl5pPr>
          </a:lstStyle>
          <a:p>
            <a:pPr lvl="0"/>
            <a:r>
              <a:rPr lang="nl-NL" dirty="0"/>
              <a:t>[Tekst]</a:t>
            </a:r>
          </a:p>
        </p:txBody>
      </p:sp>
      <p:sp>
        <p:nvSpPr>
          <p:cNvPr id="3" name="Tijdelijke aanduiding voor datum 2"/>
          <p:cNvSpPr>
            <a:spLocks noGrp="1" noSelect="1"/>
          </p:cNvSpPr>
          <p:nvPr>
            <p:ph type="dt" sz="half" idx="1001"/>
          </p:nvPr>
        </p:nvSpPr>
        <p:spPr/>
        <p:txBody>
          <a:bodyPr/>
          <a:lstStyle/>
          <a:p>
            <a:r>
              <a:rPr lang="nl-NL" dirty="0"/>
              <a:t>Juli 2023</a:t>
            </a:r>
          </a:p>
        </p:txBody>
      </p:sp>
      <p:sp>
        <p:nvSpPr>
          <p:cNvPr id="4" name="Tijdelijke aanduiding voor voettekst 3"/>
          <p:cNvSpPr>
            <a:spLocks noGrp="1" noSelect="1"/>
          </p:cNvSpPr>
          <p:nvPr>
            <p:ph type="ftr" sz="quarter" idx="1002"/>
          </p:nvPr>
        </p:nvSpPr>
        <p:spPr/>
        <p:txBody>
          <a:bodyPr/>
          <a:lstStyle/>
          <a:p>
            <a:r>
              <a:rPr lang="nl-NL" dirty="0"/>
              <a:t>Platform Pensioentransitie</a:t>
            </a:r>
          </a:p>
        </p:txBody>
      </p:sp>
      <p:sp>
        <p:nvSpPr>
          <p:cNvPr id="5" name="Tijdelijke aanduiding voor dianummer 4"/>
          <p:cNvSpPr>
            <a:spLocks noGrp="1" noSelect="1"/>
          </p:cNvSpPr>
          <p:nvPr>
            <p:ph type="sldNum" sz="quarter" idx="1003"/>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231710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afbeelding">
    <p:spTree>
      <p:nvGrpSpPr>
        <p:cNvPr id="1" name=""/>
        <p:cNvGrpSpPr/>
        <p:nvPr/>
      </p:nvGrpSpPr>
      <p:grpSpPr>
        <a:xfrm>
          <a:off x="0" y="0"/>
          <a:ext cx="0" cy="0"/>
          <a:chOff x="0" y="0"/>
          <a:chExt cx="0" cy="0"/>
        </a:xfrm>
      </p:grpSpPr>
      <p:sp>
        <p:nvSpPr>
          <p:cNvPr id="7" name="Tijdelijke aanduiding voor afbeelding 8">
            <a:extLst>
              <a:ext uri="{FF2B5EF4-FFF2-40B4-BE49-F238E27FC236}">
                <a16:creationId xmlns:a16="http://schemas.microsoft.com/office/drawing/2014/main" id="{5CC4187B-251C-4522-A381-EE035C85C661}"/>
              </a:ext>
            </a:extLst>
          </p:cNvPr>
          <p:cNvSpPr>
            <a:spLocks noGrp="1" noSelect="1"/>
          </p:cNvSpPr>
          <p:nvPr>
            <p:ph type="pic" idx="10" hasCustomPrompt="1"/>
          </p:nvPr>
        </p:nvSpPr>
        <p:spPr bwMode="gray">
          <a:xfrm>
            <a:off x="6857999" y="787320"/>
            <a:ext cx="5329080" cy="5308560"/>
          </a:xfrm>
        </p:spPr>
        <p:txBody>
          <a:bodyPr/>
          <a:lstStyle>
            <a:lvl1pPr marL="228600" indent="-228600" algn="l" defTabSz="914400" rtl="0" eaLnBrk="1" latinLnBrk="0" hangingPunct="1">
              <a:lnSpc>
                <a:spcPct val="90000"/>
              </a:lnSpc>
              <a:spcBef>
                <a:spcPts val="1000"/>
              </a:spcBef>
              <a:buFont typeface="Arial" panose="020B0604020202020204" pitchFamily="34" charset="0"/>
              <a:buNone/>
              <a:defRPr/>
            </a:lvl1pPr>
            <a:lvl5pPr algn="r">
              <a:defRPr/>
            </a:lvl5pPr>
          </a:lstStyle>
          <a:p>
            <a:pPr lvl="4"/>
            <a:r>
              <a:rPr lang="nl-NL" dirty="0"/>
              <a:t>[Klik op het pictogram om een afbeelding in te voegen]</a:t>
            </a:r>
          </a:p>
        </p:txBody>
      </p:sp>
      <p:sp>
        <p:nvSpPr>
          <p:cNvPr id="8" name="Rectangle 6 (PHJU)">
            <a:extLst>
              <a:ext uri="{FF2B5EF4-FFF2-40B4-BE49-F238E27FC236}">
                <a16:creationId xmlns:a16="http://schemas.microsoft.com/office/drawing/2014/main" id="{9F390835-C79E-4732-BA6B-2B48F451BF52}"/>
              </a:ext>
            </a:extLst>
          </p:cNvPr>
          <p:cNvSpPr>
            <a:spLocks noGrp="1" noSelect="1" noChangeArrowheads="1"/>
          </p:cNvSpPr>
          <p:nvPr>
            <p:ph type="body" idx="1000" hasCustomPrompt="1"/>
            <p:custDataLst>
              <p:custData r:id="rId1"/>
            </p:custDataLst>
          </p:nvPr>
        </p:nvSpPr>
        <p:spPr bwMode="gray">
          <a:xfrm>
            <a:off x="0" y="0"/>
            <a:ext cx="7620000" cy="6096000"/>
          </a:xfrm>
          <a:prstGeom prst="rect">
            <a:avLst/>
          </a:prstGeom>
          <a:solidFill>
            <a:srgbClr val="45156C">
              <a:alpha val="30196"/>
            </a:srgbClr>
          </a:solidFill>
          <a:ln>
            <a:noFill/>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None/>
              <a:defRPr/>
            </a:lvl1pPr>
          </a:lstStyle>
          <a:p>
            <a:r>
              <a:rPr lang="nl-NL"/>
              <a:t> </a:t>
            </a:r>
            <a:endParaRPr lang="nl-NL" dirty="0"/>
          </a:p>
        </p:txBody>
      </p:sp>
      <p:sp>
        <p:nvSpPr>
          <p:cNvPr id="2" name="***Titel 1"/>
          <p:cNvSpPr>
            <a:spLocks noGrp="1" noSelect="1"/>
          </p:cNvSpPr>
          <p:nvPr>
            <p:ph type="title" hasCustomPrompt="1"/>
          </p:nvPr>
        </p:nvSpPr>
        <p:spPr bwMode="gray">
          <a:xfrm>
            <a:off x="760280" y="1212690"/>
            <a:ext cx="5276453" cy="3664110"/>
          </a:xfrm>
        </p:spPr>
        <p:txBody>
          <a:bodyPr anchor="ctr" anchorCtr="0"/>
          <a:lstStyle>
            <a:lvl1pPr>
              <a:defRPr sz="4600"/>
            </a:lvl1pPr>
          </a:lstStyle>
          <a:p>
            <a:r>
              <a:rPr lang="nl-NL" dirty="0"/>
              <a:t>[Titel]</a:t>
            </a:r>
          </a:p>
        </p:txBody>
      </p:sp>
      <p:sp>
        <p:nvSpPr>
          <p:cNvPr id="3" name="Tijdelijke aanduiding voor datum 2"/>
          <p:cNvSpPr>
            <a:spLocks noGrp="1" noSelect="1"/>
          </p:cNvSpPr>
          <p:nvPr>
            <p:ph type="dt" sz="half" idx="1001"/>
          </p:nvPr>
        </p:nvSpPr>
        <p:spPr/>
        <p:txBody>
          <a:bodyPr/>
          <a:lstStyle/>
          <a:p>
            <a:r>
              <a:rPr lang="nl-NL" dirty="0"/>
              <a:t>Juli 2023</a:t>
            </a:r>
          </a:p>
        </p:txBody>
      </p:sp>
      <p:sp>
        <p:nvSpPr>
          <p:cNvPr id="4" name="Tijdelijke aanduiding voor voettekst 3"/>
          <p:cNvSpPr>
            <a:spLocks noGrp="1" noSelect="1"/>
          </p:cNvSpPr>
          <p:nvPr>
            <p:ph type="ftr" sz="quarter" idx="1002"/>
          </p:nvPr>
        </p:nvSpPr>
        <p:spPr/>
        <p:txBody>
          <a:bodyPr/>
          <a:lstStyle/>
          <a:p>
            <a:r>
              <a:rPr lang="nl-NL" dirty="0"/>
              <a:t>Platform Pensioentransitie</a:t>
            </a:r>
          </a:p>
        </p:txBody>
      </p:sp>
      <p:sp>
        <p:nvSpPr>
          <p:cNvPr id="5" name="Tijdelijke aanduiding voor dianummer 4"/>
          <p:cNvSpPr>
            <a:spLocks noGrp="1" noSelect="1"/>
          </p:cNvSpPr>
          <p:nvPr>
            <p:ph type="sldNum" sz="quarter" idx="1003"/>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229947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tekst en afbeelding (rechts)">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711BF284-CDF7-4A3A-8597-B2DEFAFF522C}"/>
              </a:ext>
            </a:extLst>
          </p:cNvPr>
          <p:cNvSpPr>
            <a:spLocks noGrp="1" noSelect="1"/>
          </p:cNvSpPr>
          <p:nvPr>
            <p:ph type="title" hasCustomPrompt="1"/>
          </p:nvPr>
        </p:nvSpPr>
        <p:spPr bwMode="gray">
          <a:xfrm>
            <a:off x="5333865" y="1780491"/>
            <a:ext cx="6108836" cy="1301914"/>
          </a:xfrm>
        </p:spPr>
        <p:txBody>
          <a:bodyPr anchor="b" anchorCtr="0"/>
          <a:lstStyle>
            <a:lvl1pPr>
              <a:defRPr/>
            </a:lvl1pPr>
          </a:lstStyle>
          <a:p>
            <a:r>
              <a:rPr lang="nl-NL" dirty="0"/>
              <a:t>[Titel]</a:t>
            </a:r>
          </a:p>
        </p:txBody>
      </p:sp>
      <p:sp>
        <p:nvSpPr>
          <p:cNvPr id="9" name="Tijdelijke aanduiding voor tekst 8 (JU-Free)">
            <a:extLst>
              <a:ext uri="{FF2B5EF4-FFF2-40B4-BE49-F238E27FC236}">
                <a16:creationId xmlns:a16="http://schemas.microsoft.com/office/drawing/2014/main" id="{4F5D772B-17F9-4469-B96B-07B651B98759}"/>
              </a:ext>
            </a:extLst>
          </p:cNvPr>
          <p:cNvSpPr>
            <a:spLocks noGrp="1"/>
          </p:cNvSpPr>
          <p:nvPr>
            <p:ph type="body" sz="quarter" idx="13" hasCustomPrompt="1"/>
          </p:nvPr>
        </p:nvSpPr>
        <p:spPr bwMode="gray">
          <a:xfrm>
            <a:off x="5333865" y="3254894"/>
            <a:ext cx="6104603" cy="2832640"/>
          </a:xfrm>
        </p:spPr>
        <p:txBody>
          <a:bodyPr numCol="1" spcCol="360000"/>
          <a:lstStyle>
            <a:lvl1pPr>
              <a:defRPr>
                <a:solidFill>
                  <a:schemeClr val="tx1"/>
                </a:solidFill>
              </a:defRPr>
            </a:lvl1pPr>
            <a:lvl5pPr>
              <a:defRPr/>
            </a:lvl5pPr>
          </a:lstStyle>
          <a:p>
            <a:pPr lvl="0"/>
            <a:r>
              <a:rPr lang="nl-NL" dirty="0"/>
              <a:t>[Tekst]</a:t>
            </a:r>
          </a:p>
        </p:txBody>
      </p:sp>
      <p:sp>
        <p:nvSpPr>
          <p:cNvPr id="11" name="Tijdelijke aanduiding voor afbeelding 9">
            <a:extLst>
              <a:ext uri="{FF2B5EF4-FFF2-40B4-BE49-F238E27FC236}">
                <a16:creationId xmlns:a16="http://schemas.microsoft.com/office/drawing/2014/main" id="{E82E07D4-5974-4D88-AB0B-3A927342A200}"/>
              </a:ext>
            </a:extLst>
          </p:cNvPr>
          <p:cNvSpPr>
            <a:spLocks noGrp="1" noSelect="1"/>
          </p:cNvSpPr>
          <p:nvPr>
            <p:ph type="pic" sz="quarter" idx="21" hasCustomPrompt="1"/>
          </p:nvPr>
        </p:nvSpPr>
        <p:spPr bwMode="gray">
          <a:xfrm>
            <a:off x="0" y="0"/>
            <a:ext cx="4559300" cy="6087534"/>
          </a:xfrm>
        </p:spPr>
        <p:txBody>
          <a:bodyPr/>
          <a:lstStyle>
            <a:lvl1pPr>
              <a:defRPr/>
            </a:lvl1pPr>
          </a:lstStyle>
          <a:p>
            <a:pPr lvl="4"/>
            <a:r>
              <a:rPr lang="nl-NL"/>
              <a:t>[Klik op het pictogram om een afbeelding in te voegen]</a:t>
            </a:r>
            <a:endParaRPr lang="nl-NL" dirty="0"/>
          </a:p>
        </p:txBody>
      </p:sp>
      <p:sp>
        <p:nvSpPr>
          <p:cNvPr id="2" name="Tijdelijke aanduiding voor datum 1"/>
          <p:cNvSpPr>
            <a:spLocks noGrp="1" noSelect="1"/>
          </p:cNvSpPr>
          <p:nvPr>
            <p:ph type="dt" sz="half" idx="22"/>
          </p:nvPr>
        </p:nvSpPr>
        <p:spPr/>
        <p:txBody>
          <a:bodyPr/>
          <a:lstStyle/>
          <a:p>
            <a:r>
              <a:rPr lang="nl-NL" dirty="0"/>
              <a:t>Juli 2023</a:t>
            </a:r>
          </a:p>
        </p:txBody>
      </p:sp>
      <p:sp>
        <p:nvSpPr>
          <p:cNvPr id="3" name="Tijdelijke aanduiding voor voettekst 2"/>
          <p:cNvSpPr>
            <a:spLocks noGrp="1" noSelect="1"/>
          </p:cNvSpPr>
          <p:nvPr>
            <p:ph type="ftr" sz="quarter" idx="23"/>
          </p:nvPr>
        </p:nvSpPr>
        <p:spPr/>
        <p:txBody>
          <a:bodyPr/>
          <a:lstStyle/>
          <a:p>
            <a:r>
              <a:rPr lang="nl-NL" dirty="0"/>
              <a:t>Platform Pensioentransitie</a:t>
            </a:r>
          </a:p>
        </p:txBody>
      </p:sp>
      <p:sp>
        <p:nvSpPr>
          <p:cNvPr id="4" name="Tijdelijke aanduiding voor dianummer 3"/>
          <p:cNvSpPr>
            <a:spLocks noGrp="1" noSelect="1"/>
          </p:cNvSpPr>
          <p:nvPr>
            <p:ph type="sldNum" sz="quarter" idx="24"/>
          </p:nvPr>
        </p:nvSpPr>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258462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oleObject" Target="../embeddings/oleObject2.bin"/><Relationship Id="rId3" Type="http://schemas.openxmlformats.org/officeDocument/2006/relationships/slideLayout" Target="../slideLayouts/slideLayout21.xml"/><Relationship Id="rId21" Type="http://schemas.openxmlformats.org/officeDocument/2006/relationships/image" Target="../media/image5.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2.jpg"/><Relationship Id="rId25" Type="http://schemas.openxmlformats.org/officeDocument/2006/relationships/image" Target="../media/image9.png"/><Relationship Id="rId2" Type="http://schemas.openxmlformats.org/officeDocument/2006/relationships/slideLayout" Target="../slideLayouts/slideLayout20.xml"/><Relationship Id="rId16" Type="http://schemas.openxmlformats.org/officeDocument/2006/relationships/tags" Target="../tags/tag3.xml"/><Relationship Id="rId20"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8.png"/><Relationship Id="rId5" Type="http://schemas.openxmlformats.org/officeDocument/2006/relationships/slideLayout" Target="../slideLayouts/slideLayout23.xml"/><Relationship Id="rId15" Type="http://schemas.openxmlformats.org/officeDocument/2006/relationships/theme" Target="../theme/theme2.xml"/><Relationship Id="rId23" Type="http://schemas.openxmlformats.org/officeDocument/2006/relationships/image" Target="../media/image7.png"/><Relationship Id="rId10" Type="http://schemas.openxmlformats.org/officeDocument/2006/relationships/slideLayout" Target="../slideLayouts/slideLayout28.xml"/><Relationship Id="rId19" Type="http://schemas.openxmlformats.org/officeDocument/2006/relationships/image" Target="../media/image3.emf"/><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096D46E-EF66-4811-BFF7-ECE0267D3F60}"/>
              </a:ext>
            </a:extLst>
          </p:cNvPr>
          <p:cNvGraphicFramePr>
            <a:graphicFrameLocks noChangeAspect="1"/>
          </p:cNvGraphicFramePr>
          <p:nvPr userDrawn="1">
            <p:custDataLst>
              <p:tags r:id="rId20"/>
            </p:custDataLst>
            <p:extLst>
              <p:ext uri="{D42A27DB-BD31-4B8C-83A1-F6EECF244321}">
                <p14:modId xmlns:p14="http://schemas.microsoft.com/office/powerpoint/2010/main" val="2545255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95" imgH="394" progId="TCLayout.ActiveDocument.1">
                  <p:embed/>
                </p:oleObj>
              </mc:Choice>
              <mc:Fallback>
                <p:oleObj name="think-cell Slide" r:id="rId21" imgW="395" imgH="394" progId="TCLayout.ActiveDocument.1">
                  <p:embed/>
                  <p:pic>
                    <p:nvPicPr>
                      <p:cNvPr id="7" name="Object 6" hidden="1">
                        <a:extLst>
                          <a:ext uri="{FF2B5EF4-FFF2-40B4-BE49-F238E27FC236}">
                            <a16:creationId xmlns:a16="http://schemas.microsoft.com/office/drawing/2014/main" id="{3096D46E-EF66-4811-BFF7-ECE0267D3F60}"/>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jdelijke aanduiding voor titel 1"/>
          <p:cNvSpPr>
            <a:spLocks noGrp="1" noSelect="1"/>
          </p:cNvSpPr>
          <p:nvPr>
            <p:ph type="title"/>
          </p:nvPr>
        </p:nvSpPr>
        <p:spPr bwMode="gray">
          <a:xfrm>
            <a:off x="760280" y="1208453"/>
            <a:ext cx="10682421" cy="853981"/>
          </a:xfrm>
          <a:prstGeom prst="rect">
            <a:avLst/>
          </a:prstGeom>
        </p:spPr>
        <p:txBody>
          <a:bodyPr vert="horz" lIns="0" tIns="0" rIns="0" bIns="0" rtlCol="0" anchor="t">
            <a:noAutofit/>
          </a:bodyPr>
          <a:lstStyle/>
          <a:p>
            <a:r>
              <a:rPr lang="nl-NL"/>
              <a:t>[Titel]</a:t>
            </a:r>
            <a:endParaRPr lang="nl-NL" dirty="0"/>
          </a:p>
        </p:txBody>
      </p:sp>
      <p:sp>
        <p:nvSpPr>
          <p:cNvPr id="3" name="Tijdelijke aanduiding voor tekst 2 (JU-Free)"/>
          <p:cNvSpPr>
            <a:spLocks noGrp="1"/>
          </p:cNvSpPr>
          <p:nvPr>
            <p:ph type="body" idx="1"/>
          </p:nvPr>
        </p:nvSpPr>
        <p:spPr bwMode="gray">
          <a:xfrm>
            <a:off x="760281" y="2323017"/>
            <a:ext cx="10682420" cy="3796382"/>
          </a:xfrm>
          <a:prstGeom prst="rect">
            <a:avLst/>
          </a:prstGeom>
        </p:spPr>
        <p:txBody>
          <a:bodyPr vert="horz" lIns="0" tIns="0" rIns="0" bIns="0" rtlCol="0">
            <a:noAutofit/>
          </a:bodyPr>
          <a:lstStyle/>
          <a:p>
            <a:pPr lvl="0"/>
            <a:r>
              <a:rPr lang="nl-NL"/>
              <a:t>JU-LEVEL1=Opsomming 1e niveau</a:t>
            </a:r>
          </a:p>
          <a:p>
            <a:pPr lvl="1"/>
            <a:r>
              <a:rPr lang="nl-NL"/>
              <a:t>JU-LEVEL2=Opsomming 2e niveau</a:t>
            </a:r>
          </a:p>
          <a:p>
            <a:pPr lvl="2"/>
            <a:r>
              <a:rPr lang="nl-NL"/>
              <a:t>JU-LEVEL3=Opsomming 3e niveau</a:t>
            </a:r>
          </a:p>
          <a:p>
            <a:pPr lvl="3"/>
            <a:r>
              <a:rPr lang="nl-NL"/>
              <a:t>JU-LEVEL4=Kop</a:t>
            </a:r>
          </a:p>
          <a:p>
            <a:pPr lvl="4"/>
            <a:r>
              <a:rPr lang="nl-NL"/>
              <a:t>JU-LEVEL5=Basistekst</a:t>
            </a:r>
          </a:p>
          <a:p>
            <a:pPr lvl="5"/>
            <a:r>
              <a:rPr lang="nl-NL"/>
              <a:t>JU-LEVEL6=Zwevend 1e niveau</a:t>
            </a:r>
          </a:p>
          <a:p>
            <a:pPr lvl="6"/>
            <a:r>
              <a:rPr lang="nl-NL"/>
              <a:t>JU-LEVEL7=Zwevend 2e niveau</a:t>
            </a:r>
          </a:p>
          <a:p>
            <a:pPr lvl="7"/>
            <a:r>
              <a:rPr lang="nl-NL"/>
              <a:t>JU-LEVEL8=Zwevend 3e niveau</a:t>
            </a:r>
          </a:p>
          <a:p>
            <a:pPr lvl="8"/>
            <a:r>
              <a:rPr lang="nl-NL"/>
              <a:t>JU-LEVEL9=Introductie</a:t>
            </a:r>
            <a:endParaRPr lang="nl-NL" dirty="0"/>
          </a:p>
        </p:txBody>
      </p:sp>
      <p:sp>
        <p:nvSpPr>
          <p:cNvPr id="4" name="Tijdelijke aanduiding voor datum 3"/>
          <p:cNvSpPr>
            <a:spLocks noGrp="1" noSelect="1"/>
          </p:cNvSpPr>
          <p:nvPr>
            <p:ph type="dt" sz="half" idx="2"/>
          </p:nvPr>
        </p:nvSpPr>
        <p:spPr bwMode="gray">
          <a:xfrm>
            <a:off x="1160186" y="6309784"/>
            <a:ext cx="1260000" cy="201083"/>
          </a:xfrm>
          <a:prstGeom prst="rect">
            <a:avLst/>
          </a:prstGeom>
        </p:spPr>
        <p:txBody>
          <a:bodyPr vert="horz" lIns="0" tIns="0" rIns="0" bIns="0" rtlCol="0" anchor="t">
            <a:noAutofit/>
          </a:bodyPr>
          <a:lstStyle>
            <a:lvl1pPr algn="l">
              <a:defRPr lang="nl-NL" sz="1200" b="1" kern="1200" smtClean="0">
                <a:solidFill>
                  <a:schemeClr val="accent1"/>
                </a:solidFill>
                <a:latin typeface="+mj-lt"/>
                <a:ea typeface="+mn-ea"/>
                <a:cs typeface="+mn-cs"/>
              </a:defRPr>
            </a:lvl1pPr>
          </a:lstStyle>
          <a:p>
            <a:r>
              <a:rPr lang="nl-NL" dirty="0"/>
              <a:t>Juli 2023</a:t>
            </a:r>
          </a:p>
        </p:txBody>
      </p:sp>
      <p:sp>
        <p:nvSpPr>
          <p:cNvPr id="5" name="Tijdelijke aanduiding voor voettekst 4"/>
          <p:cNvSpPr>
            <a:spLocks noGrp="1" noSelect="1"/>
          </p:cNvSpPr>
          <p:nvPr>
            <p:ph type="ftr" sz="quarter" idx="3"/>
          </p:nvPr>
        </p:nvSpPr>
        <p:spPr bwMode="gray">
          <a:xfrm>
            <a:off x="2615713" y="6309784"/>
            <a:ext cx="7200000" cy="201083"/>
          </a:xfrm>
          <a:prstGeom prst="rect">
            <a:avLst/>
          </a:prstGeom>
        </p:spPr>
        <p:txBody>
          <a:bodyPr vert="horz" lIns="0" tIns="0" rIns="0" bIns="0" rtlCol="0" anchor="t">
            <a:noAutofit/>
          </a:bodyPr>
          <a:lstStyle>
            <a:lvl1pPr algn="l">
              <a:defRPr sz="1200">
                <a:solidFill>
                  <a:schemeClr val="tx2"/>
                </a:solidFill>
              </a:defRPr>
            </a:lvl1pPr>
          </a:lstStyle>
          <a:p>
            <a:r>
              <a:rPr lang="nl-NL" dirty="0"/>
              <a:t>Platform Pensioentransitie</a:t>
            </a:r>
          </a:p>
        </p:txBody>
      </p:sp>
      <p:sp>
        <p:nvSpPr>
          <p:cNvPr id="6" name="Tijdelijke aanduiding voor dianummer 5"/>
          <p:cNvSpPr>
            <a:spLocks noGrp="1" noSelect="1"/>
          </p:cNvSpPr>
          <p:nvPr>
            <p:ph type="sldNum" sz="quarter" idx="4"/>
          </p:nvPr>
        </p:nvSpPr>
        <p:spPr bwMode="gray">
          <a:xfrm>
            <a:off x="574013" y="6309784"/>
            <a:ext cx="360000" cy="201083"/>
          </a:xfrm>
          <a:prstGeom prst="rect">
            <a:avLst/>
          </a:prstGeom>
        </p:spPr>
        <p:txBody>
          <a:bodyPr vert="horz" lIns="0" tIns="0" rIns="0" bIns="0" rtlCol="0" anchor="t">
            <a:noAutofit/>
          </a:bodyPr>
          <a:lstStyle>
            <a:lvl1pPr algn="r">
              <a:defRPr sz="1200" b="1">
                <a:solidFill>
                  <a:schemeClr val="tx2"/>
                </a:solidFill>
                <a:latin typeface="+mj-lt"/>
              </a:defRPr>
            </a:lvl1p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9" r:id="rId4"/>
    <p:sldLayoutId id="2147483660" r:id="rId5"/>
    <p:sldLayoutId id="2147483661" r:id="rId6"/>
    <p:sldLayoutId id="2147483662" r:id="rId7"/>
    <p:sldLayoutId id="2147483663" r:id="rId8"/>
    <p:sldLayoutId id="2147483666" r:id="rId9"/>
    <p:sldLayoutId id="2147483665" r:id="rId10"/>
    <p:sldLayoutId id="2147483664" r:id="rId11"/>
    <p:sldLayoutId id="2147483667" r:id="rId12"/>
    <p:sldLayoutId id="2147483670" r:id="rId13"/>
    <p:sldLayoutId id="2147483671" r:id="rId14"/>
    <p:sldLayoutId id="2147483668" r:id="rId15"/>
    <p:sldLayoutId id="2147483669" r:id="rId16"/>
    <p:sldLayoutId id="2147483654" r:id="rId17"/>
    <p:sldLayoutId id="2147483655" r:id="rId18"/>
  </p:sldLayoutIdLst>
  <p:hf hdr="0" ftr="0"/>
  <p:txStyles>
    <p:titleStyle>
      <a:lvl1pPr algn="l" defTabSz="914400" rtl="0" eaLnBrk="1" latinLnBrk="0" hangingPunct="1">
        <a:lnSpc>
          <a:spcPct val="84000"/>
        </a:lnSpc>
        <a:spcBef>
          <a:spcPct val="0"/>
        </a:spcBef>
        <a:buNone/>
        <a:defRPr sz="3200" b="1" kern="1200">
          <a:solidFill>
            <a:schemeClr val="tx2"/>
          </a:solidFill>
          <a:latin typeface="+mj-lt"/>
          <a:ea typeface="+mj-ea"/>
          <a:cs typeface="+mj-cs"/>
        </a:defRPr>
      </a:lvl1pPr>
    </p:titleStyle>
    <p:bodyStyle>
      <a:lvl1pPr marL="187200" indent="-144000" algn="l" defTabSz="914400" rtl="0" eaLnBrk="1" latinLnBrk="0" hangingPunct="1">
        <a:lnSpc>
          <a:spcPct val="100000"/>
        </a:lnSpc>
        <a:spcBef>
          <a:spcPts val="0"/>
        </a:spcBef>
        <a:buFont typeface="Calibri Light" panose="020F0302020204030204" pitchFamily="34" charset="0"/>
        <a:buChar char="•"/>
        <a:defRPr sz="1600" kern="1200">
          <a:solidFill>
            <a:schemeClr val="tx1"/>
          </a:solidFill>
          <a:latin typeface="+mn-lt"/>
          <a:ea typeface="+mn-ea"/>
          <a:cs typeface="+mn-cs"/>
        </a:defRPr>
      </a:lvl1pPr>
      <a:lvl2pPr marL="374400" indent="-144000" algn="l" defTabSz="914400" rtl="0" eaLnBrk="1" latinLnBrk="0" hangingPunct="1">
        <a:lnSpc>
          <a:spcPct val="100000"/>
        </a:lnSpc>
        <a:spcBef>
          <a:spcPts val="0"/>
        </a:spcBef>
        <a:buFont typeface="Calibri Light" panose="020F0302020204030204" pitchFamily="34" charset="0"/>
        <a:buChar char="•"/>
        <a:defRPr sz="1600" kern="1200" baseline="0">
          <a:solidFill>
            <a:schemeClr val="tx1"/>
          </a:solidFill>
          <a:latin typeface="+mn-lt"/>
          <a:ea typeface="+mn-ea"/>
          <a:cs typeface="+mn-cs"/>
        </a:defRPr>
      </a:lvl2pPr>
      <a:lvl3pPr marL="561600" indent="-144000" algn="l" defTabSz="914400" rtl="0" eaLnBrk="1" latinLnBrk="0" hangingPunct="1">
        <a:lnSpc>
          <a:spcPct val="100000"/>
        </a:lnSpc>
        <a:spcBef>
          <a:spcPts val="0"/>
        </a:spcBef>
        <a:buFont typeface="Calibri Light" panose="020F03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Calibri Light" panose="020F0302020204030204" pitchFamily="34" charset="0"/>
        <a:buNone/>
        <a:defRPr sz="1600" b="1" kern="1200">
          <a:solidFill>
            <a:schemeClr val="tx2"/>
          </a:solidFill>
          <a:latin typeface="+mj-lt"/>
          <a:ea typeface="+mn-ea"/>
          <a:cs typeface="+mn-cs"/>
        </a:defRPr>
      </a:lvl4pPr>
      <a:lvl5pPr marL="0" indent="0" algn="l" defTabSz="914400" rtl="0" eaLnBrk="1" latinLnBrk="0" hangingPunct="1">
        <a:lnSpc>
          <a:spcPct val="100000"/>
        </a:lnSpc>
        <a:spcBef>
          <a:spcPts val="0"/>
        </a:spcBef>
        <a:buFont typeface="Calibri Light" panose="020F0302020204030204" pitchFamily="34" charset="0"/>
        <a:buNone/>
        <a:defRPr sz="1600" kern="1200">
          <a:solidFill>
            <a:schemeClr val="tx1"/>
          </a:solidFill>
          <a:latin typeface="+mn-lt"/>
          <a:ea typeface="+mn-ea"/>
          <a:cs typeface="+mn-cs"/>
        </a:defRPr>
      </a:lvl5pPr>
      <a:lvl6pPr marL="187200" indent="0" algn="l" defTabSz="914400" rtl="0" eaLnBrk="1" latinLnBrk="0" hangingPunct="1">
        <a:lnSpc>
          <a:spcPct val="100000"/>
        </a:lnSpc>
        <a:spcBef>
          <a:spcPts val="0"/>
        </a:spcBef>
        <a:buFont typeface="Calibri Light" panose="020F0302020204030204" pitchFamily="34" charset="0"/>
        <a:buNone/>
        <a:defRPr sz="1600" kern="1200">
          <a:solidFill>
            <a:schemeClr val="tx1"/>
          </a:solidFill>
          <a:latin typeface="+mn-lt"/>
          <a:ea typeface="+mn-ea"/>
          <a:cs typeface="+mn-cs"/>
        </a:defRPr>
      </a:lvl6pPr>
      <a:lvl7pPr marL="374400" indent="0" algn="l" defTabSz="914400" rtl="0" eaLnBrk="1" latinLnBrk="0" hangingPunct="1">
        <a:lnSpc>
          <a:spcPct val="100000"/>
        </a:lnSpc>
        <a:spcBef>
          <a:spcPts val="0"/>
        </a:spcBef>
        <a:buFont typeface="Calibri Light" panose="020F0302020204030204" pitchFamily="34" charset="0"/>
        <a:buNone/>
        <a:defRPr sz="1600" kern="1200">
          <a:solidFill>
            <a:schemeClr val="tx1"/>
          </a:solidFill>
          <a:latin typeface="+mn-lt"/>
          <a:ea typeface="+mn-ea"/>
          <a:cs typeface="+mn-cs"/>
        </a:defRPr>
      </a:lvl7pPr>
      <a:lvl8pPr marL="561600" indent="0" algn="l" defTabSz="914400" rtl="0" eaLnBrk="1" latinLnBrk="0" hangingPunct="1">
        <a:lnSpc>
          <a:spcPct val="100000"/>
        </a:lnSpc>
        <a:spcBef>
          <a:spcPts val="0"/>
        </a:spcBef>
        <a:buFont typeface="Calibri Light" panose="020F0302020204030204" pitchFamily="34" charset="0"/>
        <a:buNone/>
        <a:defRPr sz="1600" kern="1200">
          <a:solidFill>
            <a:schemeClr val="tx1"/>
          </a:solidFill>
          <a:latin typeface="+mn-lt"/>
          <a:ea typeface="+mn-ea"/>
          <a:cs typeface="+mn-cs"/>
        </a:defRPr>
      </a:lvl8pPr>
      <a:lvl9pPr marL="0" indent="0" algn="l" defTabSz="914400" rtl="0" eaLnBrk="1" latinLnBrk="0" hangingPunct="1">
        <a:lnSpc>
          <a:spcPct val="84000"/>
        </a:lnSpc>
        <a:spcBef>
          <a:spcPts val="0"/>
        </a:spcBef>
        <a:spcAft>
          <a:spcPts val="1600"/>
        </a:spcAft>
        <a:buFont typeface="Calibri Light" panose="020F0302020204030204" pitchFamily="34" charset="0"/>
        <a:buNone/>
        <a:defRPr sz="2400" kern="1200">
          <a:solidFill>
            <a:schemeClr val="accent1"/>
          </a:solidFill>
          <a:latin typeface="+mj-lt"/>
          <a:ea typeface="+mn-ea"/>
          <a:cs typeface="+mn-cs"/>
        </a:defRPr>
      </a:lvl9pPr>
    </p:bodyStyle>
    <p:otherStyle>
      <a:defPPr>
        <a:defRPr lang="nl-NL"/>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900" kern="1200">
          <a:solidFill>
            <a:schemeClr val="tx1"/>
          </a:solidFill>
          <a:latin typeface="+mn-lt"/>
          <a:ea typeface="+mn-ea"/>
          <a:cs typeface="+mn-cs"/>
        </a:defRPr>
      </a:lvl2pPr>
      <a:lvl3pPr marL="914400" algn="l" defTabSz="914400" rtl="0" eaLnBrk="1" latinLnBrk="0" hangingPunct="1">
        <a:defRPr sz="900" kern="1200">
          <a:solidFill>
            <a:schemeClr val="tx1"/>
          </a:solidFill>
          <a:latin typeface="+mn-lt"/>
          <a:ea typeface="+mn-ea"/>
          <a:cs typeface="+mn-cs"/>
        </a:defRPr>
      </a:lvl3pPr>
      <a:lvl4pPr marL="1371600" algn="l" defTabSz="914400" rtl="0" eaLnBrk="1" latinLnBrk="0" hangingPunct="1">
        <a:defRPr sz="90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900" kern="1200">
          <a:solidFill>
            <a:schemeClr val="tx1"/>
          </a:solidFill>
          <a:latin typeface="+mn-lt"/>
          <a:ea typeface="+mn-ea"/>
          <a:cs typeface="+mn-cs"/>
        </a:defRPr>
      </a:lvl6pPr>
      <a:lvl7pPr marL="2743200" algn="l" defTabSz="914400" rtl="0" eaLnBrk="1" latinLnBrk="0" hangingPunct="1">
        <a:defRPr sz="900" kern="1200">
          <a:solidFill>
            <a:schemeClr val="tx1"/>
          </a:solidFill>
          <a:latin typeface="+mn-lt"/>
          <a:ea typeface="+mn-ea"/>
          <a:cs typeface="+mn-cs"/>
        </a:defRPr>
      </a:lvl7pPr>
      <a:lvl8pPr marL="3200400" algn="l" defTabSz="914400" rtl="0" eaLnBrk="1" latinLnBrk="0" hangingPunct="1">
        <a:defRPr sz="900" kern="1200">
          <a:solidFill>
            <a:schemeClr val="tx1"/>
          </a:solidFill>
          <a:latin typeface="+mn-lt"/>
          <a:ea typeface="+mn-ea"/>
          <a:cs typeface="+mn-cs"/>
        </a:defRPr>
      </a:lvl8pPr>
      <a:lvl9pPr marL="3657600" algn="l" defTabSz="9144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4D66DF-AE81-4496-88B3-571BE5FEA2A0}"/>
              </a:ext>
            </a:extLst>
          </p:cNvPr>
          <p:cNvGraphicFramePr>
            <a:graphicFrameLocks noChangeAspect="1"/>
          </p:cNvGraphicFramePr>
          <p:nvPr userDrawn="1">
            <p:custDataLst>
              <p:tags r:id="rId16"/>
            </p:custDataLst>
            <p:extLst>
              <p:ext uri="{D42A27DB-BD31-4B8C-83A1-F6EECF244321}">
                <p14:modId xmlns:p14="http://schemas.microsoft.com/office/powerpoint/2010/main" val="225821253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8" imgW="606" imgH="608" progId="TCLayout.ActiveDocument.1">
                  <p:embed/>
                </p:oleObj>
              </mc:Choice>
              <mc:Fallback>
                <p:oleObj name="think-cell Slide" r:id="rId18" imgW="606" imgH="608" progId="TCLayout.ActiveDocument.1">
                  <p:embed/>
                  <p:pic>
                    <p:nvPicPr>
                      <p:cNvPr id="3" name="Object 2" hidden="1">
                        <a:extLst>
                          <a:ext uri="{FF2B5EF4-FFF2-40B4-BE49-F238E27FC236}">
                            <a16:creationId xmlns:a16="http://schemas.microsoft.com/office/drawing/2014/main" id="{A64D66DF-AE81-4496-88B3-571BE5FEA2A0}"/>
                          </a:ext>
                        </a:extLst>
                      </p:cNvPr>
                      <p:cNvPicPr/>
                      <p:nvPr/>
                    </p:nvPicPr>
                    <p:blipFill>
                      <a:blip r:embed="rId19"/>
                      <a:stretch>
                        <a:fillRect/>
                      </a:stretch>
                    </p:blipFill>
                    <p:spPr>
                      <a:xfrm>
                        <a:off x="2118" y="2118"/>
                        <a:ext cx="2117" cy="2117"/>
                      </a:xfrm>
                      <a:prstGeom prst="rect">
                        <a:avLst/>
                      </a:prstGeom>
                    </p:spPr>
                  </p:pic>
                </p:oleObj>
              </mc:Fallback>
            </mc:AlternateContent>
          </a:graphicData>
        </a:graphic>
      </p:graphicFrame>
      <p:sp>
        <p:nvSpPr>
          <p:cNvPr id="11" name="Title Placeholder 1"/>
          <p:cNvSpPr>
            <a:spLocks noGrp="1"/>
          </p:cNvSpPr>
          <p:nvPr>
            <p:ph type="title"/>
          </p:nvPr>
        </p:nvSpPr>
        <p:spPr>
          <a:xfrm>
            <a:off x="393603" y="329956"/>
            <a:ext cx="9712072" cy="789653"/>
          </a:xfrm>
          <a:prstGeom prst="rect">
            <a:avLst/>
          </a:prstGeom>
        </p:spPr>
        <p:txBody>
          <a:bodyPr vert="horz" lIns="0" tIns="0" rIns="0" bIns="0" rtlCol="0" anchor="t" anchorCtr="0">
            <a:noAutofit/>
          </a:bodyPr>
          <a:lstStyle/>
          <a:p>
            <a:r>
              <a:rPr lang="nl-NL" dirty="0"/>
              <a:t>Klik om de stijl te bewerken</a:t>
            </a:r>
            <a:endParaRPr lang="en-US" dirty="0"/>
          </a:p>
        </p:txBody>
      </p:sp>
      <p:sp>
        <p:nvSpPr>
          <p:cNvPr id="12" name="Text Placeholder 2"/>
          <p:cNvSpPr>
            <a:spLocks noGrp="1"/>
          </p:cNvSpPr>
          <p:nvPr>
            <p:ph type="body" idx="1"/>
          </p:nvPr>
        </p:nvSpPr>
        <p:spPr>
          <a:xfrm>
            <a:off x="393602" y="1214400"/>
            <a:ext cx="11404700" cy="4848163"/>
          </a:xfrm>
          <a:prstGeom prst="rect">
            <a:avLst/>
          </a:prstGeom>
        </p:spPr>
        <p:txBody>
          <a:bodyPr vert="horz" lIns="0" tIns="0" rIns="0" bIns="0" rtlCol="0" anchor="t" anchorCtr="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0" name="dnbmarking"/>
          <p:cNvSpPr txBox="1"/>
          <p:nvPr userDrawn="1"/>
        </p:nvSpPr>
        <p:spPr>
          <a:xfrm>
            <a:off x="10569574" y="620733"/>
            <a:ext cx="1614964" cy="123111"/>
          </a:xfrm>
          <a:prstGeom prst="rect">
            <a:avLst/>
          </a:prstGeom>
          <a:noFill/>
        </p:spPr>
        <p:txBody>
          <a:bodyPr wrap="square" lIns="0" tIns="0" rIns="0" bIns="0" rtlCol="0">
            <a:spAutoFit/>
          </a:bodyPr>
          <a:lstStyle/>
          <a:p>
            <a:r>
              <a:rPr lang="nl-NL" sz="800">
                <a:solidFill>
                  <a:srgbClr val="AAADB1"/>
                </a:solidFill>
              </a:rPr>
              <a:t> </a:t>
            </a:r>
            <a:endParaRPr lang="nl-NL" sz="800" dirty="0">
              <a:solidFill>
                <a:srgbClr val="AAADB1"/>
              </a:solidFill>
            </a:endParaRPr>
          </a:p>
        </p:txBody>
      </p:sp>
      <p:pic>
        <p:nvPicPr>
          <p:cNvPr id="16" name="dnb_pub" hidden="1"/>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10421225" y="247255"/>
            <a:ext cx="1521600" cy="442315"/>
          </a:xfrm>
          <a:prstGeom prst="rect">
            <a:avLst/>
          </a:prstGeom>
          <a:noFill/>
          <a:extLst>
            <a:ext uri="{909E8E84-426E-40DD-AFC4-6F175D3DCCD1}">
              <a14:hiddenFill xmlns:a14="http://schemas.microsoft.com/office/drawing/2010/main">
                <a:solidFill>
                  <a:srgbClr val="FFFFFF"/>
                </a:solidFill>
              </a14:hiddenFill>
            </a:ext>
          </a:extLst>
        </p:spPr>
      </p:pic>
      <p:pic>
        <p:nvPicPr>
          <p:cNvPr id="17" name="dnb_unr" hidden="1"/>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0421225" y="247254"/>
            <a:ext cx="1521600" cy="444227"/>
          </a:xfrm>
          <a:prstGeom prst="rect">
            <a:avLst/>
          </a:prstGeom>
          <a:noFill/>
          <a:extLst>
            <a:ext uri="{909E8E84-426E-40DD-AFC4-6F175D3DCCD1}">
              <a14:hiddenFill xmlns:a14="http://schemas.microsoft.com/office/drawing/2010/main">
                <a:solidFill>
                  <a:srgbClr val="FFFFFF"/>
                </a:solidFill>
              </a14:hiddenFill>
            </a:ext>
          </a:extLst>
        </p:spPr>
      </p:pic>
      <p:pic>
        <p:nvPicPr>
          <p:cNvPr id="18" name="dnb_res"/>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10421225" y="247255"/>
            <a:ext cx="1521600" cy="442315"/>
          </a:xfrm>
          <a:prstGeom prst="rect">
            <a:avLst/>
          </a:prstGeom>
          <a:noFill/>
          <a:extLst>
            <a:ext uri="{909E8E84-426E-40DD-AFC4-6F175D3DCCD1}">
              <a14:hiddenFill xmlns:a14="http://schemas.microsoft.com/office/drawing/2010/main">
                <a:solidFill>
                  <a:srgbClr val="FFFFFF"/>
                </a:solidFill>
              </a14:hiddenFill>
            </a:ext>
          </a:extLst>
        </p:spPr>
      </p:pic>
      <p:pic>
        <p:nvPicPr>
          <p:cNvPr id="19" name="dnb_con" hidden="1"/>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0421225" y="247255"/>
            <a:ext cx="1521600" cy="442315"/>
          </a:xfrm>
          <a:prstGeom prst="rect">
            <a:avLst/>
          </a:prstGeom>
          <a:noFill/>
          <a:extLst>
            <a:ext uri="{909E8E84-426E-40DD-AFC4-6F175D3DCCD1}">
              <a14:hiddenFill xmlns:a14="http://schemas.microsoft.com/office/drawing/2010/main">
                <a:solidFill>
                  <a:srgbClr val="FFFFFF"/>
                </a:solidFill>
              </a14:hiddenFill>
            </a:ext>
          </a:extLst>
        </p:spPr>
      </p:pic>
      <p:pic>
        <p:nvPicPr>
          <p:cNvPr id="20" name="dnb_sec" hidden="1"/>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10421225" y="247255"/>
            <a:ext cx="1521600" cy="442315"/>
          </a:xfrm>
          <a:prstGeom prst="rect">
            <a:avLst/>
          </a:prstGeom>
          <a:noFill/>
          <a:extLst>
            <a:ext uri="{909E8E84-426E-40DD-AFC4-6F175D3DCCD1}">
              <a14:hiddenFill xmlns:a14="http://schemas.microsoft.com/office/drawing/2010/main">
                <a:solidFill>
                  <a:srgbClr val="FFFFFF"/>
                </a:solidFill>
              </a14:hiddenFill>
            </a:ext>
          </a:extLst>
        </p:spPr>
      </p:pic>
      <p:pic>
        <p:nvPicPr>
          <p:cNvPr id="21" name="Afbeelding 20"/>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04233" y="6307200"/>
            <a:ext cx="1214400" cy="387824"/>
          </a:xfrm>
          <a:prstGeom prst="rect">
            <a:avLst/>
          </a:prstGeom>
        </p:spPr>
      </p:pic>
      <p:sp>
        <p:nvSpPr>
          <p:cNvPr id="22" name="Date Placeholder 3"/>
          <p:cNvSpPr>
            <a:spLocks noGrp="1"/>
          </p:cNvSpPr>
          <p:nvPr>
            <p:ph type="dt" sz="half" idx="2"/>
          </p:nvPr>
        </p:nvSpPr>
        <p:spPr>
          <a:xfrm>
            <a:off x="9531651" y="6490691"/>
            <a:ext cx="1752243" cy="240000"/>
          </a:xfrm>
          <a:prstGeom prst="rect">
            <a:avLst/>
          </a:prstGeom>
        </p:spPr>
        <p:txBody>
          <a:bodyPr vert="horz" lIns="0" tIns="0" rIns="0" bIns="0" rtlCol="0" anchor="t" anchorCtr="0"/>
          <a:lstStyle>
            <a:lvl1pPr algn="r">
              <a:defRPr sz="933">
                <a:solidFill>
                  <a:schemeClr val="tx1"/>
                </a:solidFill>
              </a:defRPr>
            </a:lvl1pPr>
          </a:lstStyle>
          <a:p>
            <a:r>
              <a:rPr lang="nl-NL"/>
              <a:t>&lt;d maand&gt; 20..</a:t>
            </a:r>
            <a:endParaRPr lang="nl-NL" dirty="0"/>
          </a:p>
        </p:txBody>
      </p:sp>
      <p:sp>
        <p:nvSpPr>
          <p:cNvPr id="23" name="Footer Placeholder 4"/>
          <p:cNvSpPr>
            <a:spLocks noGrp="1"/>
          </p:cNvSpPr>
          <p:nvPr>
            <p:ph type="ftr" sz="quarter" idx="3"/>
          </p:nvPr>
        </p:nvSpPr>
        <p:spPr>
          <a:xfrm>
            <a:off x="4097652" y="6490691"/>
            <a:ext cx="6008021" cy="240000"/>
          </a:xfrm>
          <a:prstGeom prst="rect">
            <a:avLst/>
          </a:prstGeom>
        </p:spPr>
        <p:txBody>
          <a:bodyPr vert="horz" lIns="0" tIns="0" rIns="0" bIns="0" rtlCol="0" anchor="t" anchorCtr="0"/>
          <a:lstStyle>
            <a:lvl1pPr algn="r">
              <a:defRPr sz="933">
                <a:solidFill>
                  <a:schemeClr val="tx1"/>
                </a:solidFill>
              </a:defRPr>
            </a:lvl1pPr>
          </a:lstStyle>
          <a:p>
            <a:r>
              <a:rPr lang="nl-NL"/>
              <a:t>kies Invoegen-&gt;'Koptekst en voettekst' voor &lt;auteur, functie&gt; en</a:t>
            </a:r>
            <a:endParaRPr lang="nl-NL" dirty="0"/>
          </a:p>
        </p:txBody>
      </p:sp>
      <p:sp>
        <p:nvSpPr>
          <p:cNvPr id="24" name="Slide Number Placeholder 5"/>
          <p:cNvSpPr>
            <a:spLocks noGrp="1"/>
          </p:cNvSpPr>
          <p:nvPr>
            <p:ph type="sldNum" sz="quarter" idx="4"/>
          </p:nvPr>
        </p:nvSpPr>
        <p:spPr>
          <a:xfrm>
            <a:off x="11289393" y="6490691"/>
            <a:ext cx="653432" cy="240000"/>
          </a:xfrm>
          <a:prstGeom prst="rect">
            <a:avLst/>
          </a:prstGeom>
        </p:spPr>
        <p:txBody>
          <a:bodyPr vert="horz" wrap="none" lIns="0" tIns="0" rIns="0" bIns="0" rtlCol="0" anchor="t" anchorCtr="1"/>
          <a:lstStyle>
            <a:lvl1pPr marL="0" indent="0" algn="r">
              <a:buFont typeface="Arial" panose="020B0604020202020204" pitchFamily="34" charset="0"/>
              <a:buNone/>
              <a:defRPr sz="933">
                <a:solidFill>
                  <a:schemeClr val="tx1"/>
                </a:solidFill>
              </a:defRPr>
            </a:lvl1pPr>
          </a:lstStyle>
          <a:p>
            <a:r>
              <a:rPr lang="nl-NL"/>
              <a:t>/ </a:t>
            </a:r>
            <a:fld id="{73EE6724-4521-4EF8-974D-BA1C7F9CD007}" type="slidenum">
              <a:rPr lang="nl-NL" smtClean="0"/>
              <a:pPr/>
              <a:t>‹#›</a:t>
            </a:fld>
            <a:endParaRPr lang="nl-NL" dirty="0"/>
          </a:p>
        </p:txBody>
      </p:sp>
    </p:spTree>
    <p:extLst>
      <p:ext uri="{BB962C8B-B14F-4D97-AF65-F5344CB8AC3E}">
        <p14:creationId xmlns:p14="http://schemas.microsoft.com/office/powerpoint/2010/main" val="1225631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p:txStyles>
    <p:titleStyle>
      <a:lvl1pPr algn="l" defTabSz="1219170" rtl="0" eaLnBrk="1" latinLnBrk="0" hangingPunct="1">
        <a:lnSpc>
          <a:spcPct val="100000"/>
        </a:lnSpc>
        <a:spcBef>
          <a:spcPct val="0"/>
        </a:spcBef>
        <a:buNone/>
        <a:defRPr sz="2800" kern="1200">
          <a:solidFill>
            <a:srgbClr val="2D2166"/>
          </a:solidFill>
          <a:latin typeface="+mj-lt"/>
          <a:ea typeface="+mj-ea"/>
          <a:cs typeface="+mj-cs"/>
        </a:defRPr>
      </a:lvl1pPr>
    </p:titleStyle>
    <p:bodyStyle>
      <a:lvl1pPr marL="0" indent="0" algn="l" defTabSz="1219170" rtl="0" eaLnBrk="1" latinLnBrk="0" hangingPunct="1">
        <a:lnSpc>
          <a:spcPct val="120000"/>
        </a:lnSpc>
        <a:spcBef>
          <a:spcPts val="0"/>
        </a:spcBef>
        <a:buFont typeface="Arial" panose="020B0604020202020204" pitchFamily="34" charset="0"/>
        <a:buNone/>
        <a:defRPr sz="1400" b="0" kern="1200">
          <a:solidFill>
            <a:schemeClr val="tx1"/>
          </a:solidFill>
          <a:latin typeface="+mn-lt"/>
          <a:ea typeface="+mn-ea"/>
          <a:cs typeface="+mn-cs"/>
        </a:defRPr>
      </a:lvl1pPr>
      <a:lvl2pPr marL="0" indent="0" algn="l" defTabSz="1219170" rtl="0" eaLnBrk="1" latinLnBrk="0" hangingPunct="1">
        <a:lnSpc>
          <a:spcPct val="120000"/>
        </a:lnSpc>
        <a:spcBef>
          <a:spcPts val="0"/>
        </a:spcBef>
        <a:buSzPct val="125000"/>
        <a:buFontTx/>
        <a:buNone/>
        <a:defRPr sz="1400" b="1" kern="1200">
          <a:solidFill>
            <a:srgbClr val="2D2166"/>
          </a:solidFill>
          <a:latin typeface="+mn-lt"/>
          <a:ea typeface="+mn-ea"/>
          <a:cs typeface="+mn-cs"/>
        </a:defRPr>
      </a:lvl2pPr>
      <a:lvl3pPr marL="241294" indent="-241294" algn="l" defTabSz="1219170" rtl="0" eaLnBrk="1" latinLnBrk="0" hangingPunct="1">
        <a:lnSpc>
          <a:spcPct val="120000"/>
        </a:lnSpc>
        <a:spcBef>
          <a:spcPts val="0"/>
        </a:spcBef>
        <a:buSzPct val="125000"/>
        <a:buFont typeface="Wingdings" panose="05000000000000000000" pitchFamily="2" charset="2"/>
        <a:buChar char="§"/>
        <a:defRPr sz="1400" b="0" kern="1200">
          <a:solidFill>
            <a:schemeClr val="tx1"/>
          </a:solidFill>
          <a:latin typeface="+mn-lt"/>
          <a:ea typeface="+mn-ea"/>
          <a:cs typeface="+mn-cs"/>
        </a:defRPr>
      </a:lvl3pPr>
      <a:lvl4pPr marL="479988" indent="-241294" algn="l" defTabSz="1219170" rtl="0" eaLnBrk="1" latinLnBrk="0" hangingPunct="1">
        <a:lnSpc>
          <a:spcPct val="120000"/>
        </a:lnSpc>
        <a:spcBef>
          <a:spcPts val="0"/>
        </a:spcBef>
        <a:buSzPct val="125000"/>
        <a:buFont typeface="Wingdings" panose="05000000000000000000" pitchFamily="2" charset="2"/>
        <a:buChar char="§"/>
        <a:defRPr sz="1400" b="0" kern="1200">
          <a:solidFill>
            <a:schemeClr val="tx1"/>
          </a:solidFill>
          <a:latin typeface="+mn-lt"/>
          <a:ea typeface="+mn-ea"/>
          <a:cs typeface="+mn-cs"/>
        </a:defRPr>
      </a:lvl4pPr>
      <a:lvl5pPr marL="719982" indent="-241294" algn="l" defTabSz="1219170" rtl="0" eaLnBrk="1" latinLnBrk="0" hangingPunct="1">
        <a:lnSpc>
          <a:spcPct val="120000"/>
        </a:lnSpc>
        <a:spcBef>
          <a:spcPts val="0"/>
        </a:spcBef>
        <a:buSzPct val="125000"/>
        <a:buFont typeface="Wingdings" panose="05000000000000000000" pitchFamily="2" charset="2"/>
        <a:buChar char="§"/>
        <a:defRPr sz="1400" b="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18.xml"/><Relationship Id="rId6" Type="http://schemas.openxmlformats.org/officeDocument/2006/relationships/image" Target="../media/image30.emf"/><Relationship Id="rId5" Type="http://schemas.openxmlformats.org/officeDocument/2006/relationships/slide" Target="slide2.xml"/><Relationship Id="rId4" Type="http://schemas.openxmlformats.org/officeDocument/2006/relationships/hyperlink" Target="https://www.dnb.nl/nieuws-voor-de-sector/toezicht-2023/partiele-beoordeling-voor-transitie/?utm_campaign=nieuwsattendering&amp;utm_medium=email&amp;utm_source=newsletter"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oleObject" Target="../embeddings/oleObject11.bin"/><Relationship Id="rId7" Type="http://schemas.openxmlformats.org/officeDocument/2006/relationships/image" Target="../media/image34.png"/><Relationship Id="rId2" Type="http://schemas.openxmlformats.org/officeDocument/2006/relationships/slideLayout" Target="../slideLayouts/slideLayout17.xml"/><Relationship Id="rId1" Type="http://schemas.openxmlformats.org/officeDocument/2006/relationships/tags" Target="../tags/tag12.xml"/><Relationship Id="rId6" Type="http://schemas.openxmlformats.org/officeDocument/2006/relationships/image" Target="../media/image25.jpeg"/><Relationship Id="rId5" Type="http://schemas.openxmlformats.org/officeDocument/2006/relationships/image" Target="../media/image24.emf"/><Relationship Id="rId10" Type="http://schemas.openxmlformats.org/officeDocument/2006/relationships/image" Target="../media/image30.emf"/><Relationship Id="rId4" Type="http://schemas.openxmlformats.org/officeDocument/2006/relationships/image" Target="../media/image3.emf"/><Relationship Id="rId9"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30.emf"/><Relationship Id="rId3" Type="http://schemas.openxmlformats.org/officeDocument/2006/relationships/oleObject" Target="../embeddings/oleObject12.bin"/><Relationship Id="rId7" Type="http://schemas.openxmlformats.org/officeDocument/2006/relationships/image" Target="../media/image36.emf"/><Relationship Id="rId12" Type="http://schemas.openxmlformats.org/officeDocument/2006/relationships/slide" Target="slide2.xml"/><Relationship Id="rId2" Type="http://schemas.openxmlformats.org/officeDocument/2006/relationships/slideLayout" Target="../slideLayouts/slideLayout17.xml"/><Relationship Id="rId1" Type="http://schemas.openxmlformats.org/officeDocument/2006/relationships/tags" Target="../tags/tag13.xml"/><Relationship Id="rId6" Type="http://schemas.openxmlformats.org/officeDocument/2006/relationships/image" Target="../media/image25.jpeg"/><Relationship Id="rId11" Type="http://schemas.openxmlformats.org/officeDocument/2006/relationships/image" Target="../media/image35.svg"/><Relationship Id="rId5" Type="http://schemas.openxmlformats.org/officeDocument/2006/relationships/image" Target="../media/image24.emf"/><Relationship Id="rId10" Type="http://schemas.openxmlformats.org/officeDocument/2006/relationships/image" Target="../media/image34.png"/><Relationship Id="rId4" Type="http://schemas.openxmlformats.org/officeDocument/2006/relationships/image" Target="../media/image3.emf"/><Relationship Id="rId9" Type="http://schemas.openxmlformats.org/officeDocument/2006/relationships/image" Target="../media/image38.emf"/></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18.xml"/><Relationship Id="rId5" Type="http://schemas.openxmlformats.org/officeDocument/2006/relationships/image" Target="../media/image30.emf"/><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9.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oleObject" Target="../embeddings/oleObject14.bin"/><Relationship Id="rId7" Type="http://schemas.openxmlformats.org/officeDocument/2006/relationships/image" Target="../media/image42.png"/><Relationship Id="rId2" Type="http://schemas.openxmlformats.org/officeDocument/2006/relationships/slideLayout" Target="../slideLayouts/slideLayout18.xml"/><Relationship Id="rId1" Type="http://schemas.openxmlformats.org/officeDocument/2006/relationships/tags" Target="../tags/tag15.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30.emf"/><Relationship Id="rId4" Type="http://schemas.openxmlformats.org/officeDocument/2006/relationships/image" Target="../media/image3.emf"/><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7.xml"/><Relationship Id="rId18" Type="http://schemas.openxmlformats.org/officeDocument/2006/relationships/slide" Target="slide13.xml"/><Relationship Id="rId3" Type="http://schemas.openxmlformats.org/officeDocument/2006/relationships/oleObject" Target="../embeddings/oleObject4.bin"/><Relationship Id="rId7" Type="http://schemas.openxmlformats.org/officeDocument/2006/relationships/image" Target="../media/image23.sv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slideLayout" Target="../slideLayouts/slideLayout18.xml"/><Relationship Id="rId16" Type="http://schemas.openxmlformats.org/officeDocument/2006/relationships/slide" Target="slide10.xml"/><Relationship Id="rId1" Type="http://schemas.openxmlformats.org/officeDocument/2006/relationships/tags" Target="../tags/tag5.xml"/><Relationship Id="rId6" Type="http://schemas.openxmlformats.org/officeDocument/2006/relationships/image" Target="../media/image22.png"/><Relationship Id="rId11" Type="http://schemas.openxmlformats.org/officeDocument/2006/relationships/slide" Target="slide5.xml"/><Relationship Id="rId5" Type="http://schemas.openxmlformats.org/officeDocument/2006/relationships/slide" Target="slide3.xml"/><Relationship Id="rId15" Type="http://schemas.openxmlformats.org/officeDocument/2006/relationships/slide" Target="slide9.xml"/><Relationship Id="rId10" Type="http://schemas.openxmlformats.org/officeDocument/2006/relationships/image" Target="../media/image25.jpeg"/><Relationship Id="rId19" Type="http://schemas.openxmlformats.org/officeDocument/2006/relationships/slide" Target="slide14.xml"/><Relationship Id="rId4" Type="http://schemas.openxmlformats.org/officeDocument/2006/relationships/image" Target="../media/image3.emf"/><Relationship Id="rId9" Type="http://schemas.openxmlformats.org/officeDocument/2006/relationships/image" Target="../media/image24.emf"/><Relationship Id="rId14" Type="http://schemas.openxmlformats.org/officeDocument/2006/relationships/slide" Target="slide8.xml"/></Relationships>
</file>

<file path=ppt/slides/_rels/slide3.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0.emf"/><Relationship Id="rId3" Type="http://schemas.openxmlformats.org/officeDocument/2006/relationships/notesSlide" Target="../notesSlides/notesSlide2.xml"/><Relationship Id="rId7" Type="http://schemas.openxmlformats.org/officeDocument/2006/relationships/image" Target="../media/image25.jpeg"/><Relationship Id="rId12" Type="http://schemas.openxmlformats.org/officeDocument/2006/relationships/slide" Target="slide2.xml"/><Relationship Id="rId2" Type="http://schemas.openxmlformats.org/officeDocument/2006/relationships/slideLayout" Target="../slideLayouts/slideLayout18.xml"/><Relationship Id="rId1" Type="http://schemas.openxmlformats.org/officeDocument/2006/relationships/tags" Target="../tags/tag6.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3.emf"/><Relationship Id="rId10" Type="http://schemas.openxmlformats.org/officeDocument/2006/relationships/image" Target="../media/image28.emf"/><Relationship Id="rId4" Type="http://schemas.openxmlformats.org/officeDocument/2006/relationships/oleObject" Target="../embeddings/oleObject5.bin"/><Relationship Id="rId9" Type="http://schemas.openxmlformats.org/officeDocument/2006/relationships/image" Target="../media/image27.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1.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7.bin"/><Relationship Id="rId7" Type="http://schemas.openxmlformats.org/officeDocument/2006/relationships/slide" Target="slide2.xml"/><Relationship Id="rId2" Type="http://schemas.openxmlformats.org/officeDocument/2006/relationships/slideLayout" Target="../slideLayouts/slideLayout17.xml"/><Relationship Id="rId1" Type="http://schemas.openxmlformats.org/officeDocument/2006/relationships/tags" Target="../tags/tag8.x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oleObject" Target="../embeddings/oleObject8.bin"/><Relationship Id="rId7" Type="http://schemas.openxmlformats.org/officeDocument/2006/relationships/image" Target="../media/image32.png"/><Relationship Id="rId2" Type="http://schemas.openxmlformats.org/officeDocument/2006/relationships/slideLayout" Target="../slideLayouts/slideLayout17.xml"/><Relationship Id="rId1" Type="http://schemas.openxmlformats.org/officeDocument/2006/relationships/tags" Target="../tags/tag9.x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image" Target="../media/image3.emf"/><Relationship Id="rId9" Type="http://schemas.openxmlformats.org/officeDocument/2006/relationships/image" Target="../media/image30.emf"/></Relationships>
</file>

<file path=ppt/slides/_rels/slide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9.bin"/><Relationship Id="rId7" Type="http://schemas.openxmlformats.org/officeDocument/2006/relationships/slide" Target="slide2.xml"/><Relationship Id="rId2" Type="http://schemas.openxmlformats.org/officeDocument/2006/relationships/slideLayout" Target="../slideLayouts/slideLayout17.xml"/><Relationship Id="rId1" Type="http://schemas.openxmlformats.org/officeDocument/2006/relationships/tags" Target="../tags/tag10.x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0.emf"/><Relationship Id="rId2" Type="http://schemas.openxmlformats.org/officeDocument/2006/relationships/image" Target="../media/image24.emf"/><Relationship Id="rId1" Type="http://schemas.openxmlformats.org/officeDocument/2006/relationships/slideLayout" Target="../slideLayouts/slideLayout18.xml"/><Relationship Id="rId6" Type="http://schemas.openxmlformats.org/officeDocument/2006/relationships/slide" Target="slide2.xml"/><Relationship Id="rId5" Type="http://schemas.openxmlformats.org/officeDocument/2006/relationships/hyperlink" Target="https://www.dnb.nl/publicaties/publicaties-toezicht/consultatie-2023/consultatie-invaarsjabloon-voor-pensioenfondsen/" TargetMode="Externa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3.jpeg"/><Relationship Id="rId5" Type="http://schemas.openxmlformats.org/officeDocument/2006/relationships/image" Target="../media/image1.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8A9CCAA-42D0-4B18-A912-BBF1F0C94086}"/>
              </a:ext>
            </a:extLst>
          </p:cNvPr>
          <p:cNvGraphicFramePr>
            <a:graphicFrameLocks noChangeAspect="1"/>
          </p:cNvGraphicFramePr>
          <p:nvPr>
            <p:custDataLst>
              <p:tags r:id="rId1"/>
            </p:custDataLst>
            <p:extLst>
              <p:ext uri="{D42A27DB-BD31-4B8C-83A1-F6EECF244321}">
                <p14:modId xmlns:p14="http://schemas.microsoft.com/office/powerpoint/2010/main" val="1547630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78A9CCAA-42D0-4B18-A912-BBF1F0C940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Placeholder 5" descr="A row of microphones on a table&#10;&#10;Description automatically generated with medium confidence">
            <a:extLst>
              <a:ext uri="{FF2B5EF4-FFF2-40B4-BE49-F238E27FC236}">
                <a16:creationId xmlns:a16="http://schemas.microsoft.com/office/drawing/2014/main" id="{A7B20443-5748-F299-2DFC-FF6A6FF78FC7}"/>
              </a:ext>
            </a:extLst>
          </p:cNvPr>
          <p:cNvPicPr>
            <a:picLocks noGrp="1" noChangeAspect="1"/>
          </p:cNvPicPr>
          <p:nvPr>
            <p:ph type="pic" idx="13"/>
          </p:nvPr>
        </p:nvPicPr>
        <p:blipFill>
          <a:blip r:embed="rId6" cstate="print">
            <a:extLst>
              <a:ext uri="{28A0092B-C50C-407E-A947-70E740481C1C}">
                <a14:useLocalDpi xmlns:a14="http://schemas.microsoft.com/office/drawing/2010/main" val="0"/>
              </a:ext>
            </a:extLst>
          </a:blip>
          <a:srcRect t="24896" b="24896"/>
          <a:stretch>
            <a:fillRect/>
          </a:stretch>
        </p:blipFill>
        <p:spPr/>
      </p:pic>
      <p:sp>
        <p:nvSpPr>
          <p:cNvPr id="74" name="Text Placeholder 2">
            <a:extLst>
              <a:ext uri="{FF2B5EF4-FFF2-40B4-BE49-F238E27FC236}">
                <a16:creationId xmlns:a16="http://schemas.microsoft.com/office/drawing/2014/main" id="{E78E033D-BC22-EC37-42A8-3E923796DA44}"/>
              </a:ext>
            </a:extLst>
          </p:cNvPr>
          <p:cNvSpPr>
            <a:spLocks noGrp="1"/>
          </p:cNvSpPr>
          <p:nvPr>
            <p:ph type="body" idx="1000"/>
          </p:nvPr>
        </p:nvSpPr>
        <p:spPr>
          <a:xfrm>
            <a:off x="0" y="3063875"/>
            <a:ext cx="11430000" cy="2651125"/>
          </a:xfrm>
          <a:solidFill>
            <a:srgbClr val="5ED2B6">
              <a:alpha val="30196"/>
            </a:srgbClr>
          </a:solidFill>
        </p:spPr>
        <p:txBody>
          <a:bodyPr/>
          <a:lstStyle/>
          <a:p>
            <a:endParaRPr lang="en-US" dirty="0"/>
          </a:p>
        </p:txBody>
      </p:sp>
      <p:sp>
        <p:nvSpPr>
          <p:cNvPr id="9" name="Rectangle 8">
            <a:extLst>
              <a:ext uri="{FF2B5EF4-FFF2-40B4-BE49-F238E27FC236}">
                <a16:creationId xmlns:a16="http://schemas.microsoft.com/office/drawing/2014/main" id="{1C7D171D-6E2F-4976-8B57-BD26E3508EB8}"/>
              </a:ext>
            </a:extLst>
          </p:cNvPr>
          <p:cNvSpPr/>
          <p:nvPr/>
        </p:nvSpPr>
        <p:spPr bwMode="gray">
          <a:xfrm>
            <a:off x="764512" y="4125023"/>
            <a:ext cx="10747550" cy="136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rmAutofit lnSpcReduction="10000"/>
          </a:bodyPr>
          <a:lstStyle/>
          <a:p>
            <a:pPr>
              <a:lnSpc>
                <a:spcPct val="88000"/>
              </a:lnSpc>
              <a:spcBef>
                <a:spcPct val="0"/>
              </a:spcBef>
              <a:spcAft>
                <a:spcPts val="800"/>
              </a:spcAft>
            </a:pPr>
            <a:r>
              <a:rPr lang="nl-NL" sz="5200" b="1" dirty="0">
                <a:solidFill>
                  <a:schemeClr val="tx2"/>
                </a:solidFill>
                <a:latin typeface="Museo Sans 900" panose="02000000000000000000" pitchFamily="50" charset="0"/>
                <a:ea typeface="+mj-ea"/>
                <a:cs typeface="+mj-cs"/>
              </a:rPr>
              <a:t>Platform pensioentransitie </a:t>
            </a:r>
            <a:br>
              <a:rPr lang="nl-NL" sz="5000" b="1" dirty="0">
                <a:solidFill>
                  <a:schemeClr val="tx2"/>
                </a:solidFill>
                <a:latin typeface="Museo Sans 900" panose="02000000000000000000" pitchFamily="50" charset="0"/>
                <a:ea typeface="+mj-ea"/>
                <a:cs typeface="+mj-cs"/>
              </a:rPr>
            </a:br>
            <a:r>
              <a:rPr lang="nl-NL" sz="2100" dirty="0">
                <a:solidFill>
                  <a:schemeClr val="tx2"/>
                </a:solidFill>
                <a:latin typeface="Museo Sans 700" panose="02000000000000000000" pitchFamily="50" charset="0"/>
                <a:ea typeface="+mj-ea"/>
                <a:cs typeface="+mj-cs"/>
              </a:rPr>
              <a:t>27 juni 2023</a:t>
            </a:r>
            <a:r>
              <a:rPr lang="nl-NL" sz="5000" b="1" dirty="0">
                <a:solidFill>
                  <a:schemeClr val="tx2"/>
                </a:solidFill>
                <a:latin typeface="Museo Sans 900" panose="02000000000000000000" pitchFamily="50" charset="0"/>
                <a:ea typeface="+mj-ea"/>
                <a:cs typeface="+mj-cs"/>
              </a:rPr>
              <a:t>	</a:t>
            </a:r>
            <a:endParaRPr lang="nl-NL" sz="3200" b="1" kern="1200" dirty="0">
              <a:solidFill>
                <a:schemeClr val="tx2"/>
              </a:solidFill>
              <a:latin typeface="Museo Sans 700" panose="02000000000000000000" pitchFamily="50" charset="0"/>
              <a:ea typeface="+mj-ea"/>
              <a:cs typeface="+mj-cs"/>
            </a:endParaRPr>
          </a:p>
        </p:txBody>
      </p:sp>
      <p:sp>
        <p:nvSpPr>
          <p:cNvPr id="2052" name="Date Placeholder 1" hidden="1">
            <a:extLst>
              <a:ext uri="{FF2B5EF4-FFF2-40B4-BE49-F238E27FC236}">
                <a16:creationId xmlns:a16="http://schemas.microsoft.com/office/drawing/2014/main" id="{76CC8865-CA7D-4974-9DD4-723AC41EF6E0}"/>
              </a:ext>
            </a:extLst>
          </p:cNvPr>
          <p:cNvSpPr>
            <a:spLocks noGrp="1"/>
          </p:cNvSpPr>
          <p:nvPr>
            <p:ph type="dt" sz="half" idx="4294967295"/>
          </p:nvPr>
        </p:nvSpPr>
        <p:spPr>
          <a:xfrm>
            <a:off x="1160186" y="6309784"/>
            <a:ext cx="1260000" cy="201083"/>
          </a:xfrm>
        </p:spPr>
        <p:txBody>
          <a:bodyPr/>
          <a:lstStyle/>
          <a:p>
            <a:pPr>
              <a:spcAft>
                <a:spcPts val="600"/>
              </a:spcAft>
            </a:pPr>
            <a:r>
              <a:rPr lang="nl-NL"/>
              <a:t>Maart 2022</a:t>
            </a:r>
          </a:p>
        </p:txBody>
      </p:sp>
      <p:sp>
        <p:nvSpPr>
          <p:cNvPr id="2053" name="Slide Number Placeholder 2" hidden="1">
            <a:extLst>
              <a:ext uri="{FF2B5EF4-FFF2-40B4-BE49-F238E27FC236}">
                <a16:creationId xmlns:a16="http://schemas.microsoft.com/office/drawing/2014/main" id="{1AF76745-CDAE-4705-8C88-12FDC3035BF2}"/>
              </a:ext>
            </a:extLst>
          </p:cNvPr>
          <p:cNvSpPr>
            <a:spLocks noGrp="1"/>
          </p:cNvSpPr>
          <p:nvPr>
            <p:ph type="sldNum" sz="quarter" idx="4294967295"/>
          </p:nvPr>
        </p:nvSpPr>
        <p:spPr>
          <a:xfrm>
            <a:off x="574013" y="6309784"/>
            <a:ext cx="360000" cy="201083"/>
          </a:xfrm>
        </p:spPr>
        <p:txBody>
          <a:bodyPr/>
          <a:lstStyle/>
          <a:p>
            <a:pPr>
              <a:spcAft>
                <a:spcPts val="600"/>
              </a:spcAft>
            </a:pPr>
            <a:fld id="{8F18802B-E4C7-4B2D-B37A-6B7CC3C134EA}" type="slidenum">
              <a:rPr lang="nl-NL" smtClean="0"/>
              <a:pPr>
                <a:spcAft>
                  <a:spcPts val="600"/>
                </a:spcAft>
              </a:pPr>
              <a:t>1</a:t>
            </a:fld>
            <a:endParaRPr lang="nl-NL"/>
          </a:p>
        </p:txBody>
      </p:sp>
      <p:pic>
        <p:nvPicPr>
          <p:cNvPr id="3" name="Picture 2" descr="De Nederlandsche Bank – de centrale bank van Nederland">
            <a:extLst>
              <a:ext uri="{FF2B5EF4-FFF2-40B4-BE49-F238E27FC236}">
                <a16:creationId xmlns:a16="http://schemas.microsoft.com/office/drawing/2014/main" id="{F2EE0AB2-8FF1-36FC-4977-05EA4A8715D1}"/>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7906524" y="6086888"/>
            <a:ext cx="1711661" cy="62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856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7D39B4-07CA-6CED-7F73-2F50B1911269}"/>
              </a:ext>
            </a:extLst>
          </p:cNvPr>
          <p:cNvSpPr>
            <a:spLocks noGrp="1"/>
          </p:cNvSpPr>
          <p:nvPr>
            <p:ph type="dt" sz="half" idx="10"/>
          </p:nvPr>
        </p:nvSpPr>
        <p:spPr/>
        <p:txBody>
          <a:bodyPr/>
          <a:lstStyle/>
          <a:p>
            <a:r>
              <a:rPr lang="nl-NL"/>
              <a:t>Juli 2023</a:t>
            </a:r>
            <a:endParaRPr lang="nl-NL" dirty="0"/>
          </a:p>
        </p:txBody>
      </p:sp>
      <p:sp>
        <p:nvSpPr>
          <p:cNvPr id="3" name="Slide Number Placeholder 2">
            <a:extLst>
              <a:ext uri="{FF2B5EF4-FFF2-40B4-BE49-F238E27FC236}">
                <a16:creationId xmlns:a16="http://schemas.microsoft.com/office/drawing/2014/main" id="{C1E604B1-173A-2021-1059-29B869C6EEF5}"/>
              </a:ext>
            </a:extLst>
          </p:cNvPr>
          <p:cNvSpPr>
            <a:spLocks noGrp="1"/>
          </p:cNvSpPr>
          <p:nvPr>
            <p:ph type="sldNum" sz="quarter" idx="12"/>
          </p:nvPr>
        </p:nvSpPr>
        <p:spPr/>
        <p:txBody>
          <a:bodyPr/>
          <a:lstStyle/>
          <a:p>
            <a:fld id="{8F18802B-E4C7-4B2D-B37A-6B7CC3C134EA}" type="slidenum">
              <a:rPr lang="nl-NL" smtClean="0"/>
              <a:pPr/>
              <a:t>10</a:t>
            </a:fld>
            <a:endParaRPr lang="nl-NL" dirty="0"/>
          </a:p>
        </p:txBody>
      </p:sp>
      <p:sp>
        <p:nvSpPr>
          <p:cNvPr id="4" name="Footer Placeholder 2">
            <a:extLst>
              <a:ext uri="{FF2B5EF4-FFF2-40B4-BE49-F238E27FC236}">
                <a16:creationId xmlns:a16="http://schemas.microsoft.com/office/drawing/2014/main" id="{2C4D44C4-84CD-49D8-9379-577260CA5098}"/>
              </a:ext>
            </a:extLst>
          </p:cNvPr>
          <p:cNvSpPr>
            <a:spLocks noGrp="1"/>
          </p:cNvSpPr>
          <p:nvPr>
            <p:ph type="ftr" sz="quarter" idx="11"/>
          </p:nvPr>
        </p:nvSpPr>
        <p:spPr>
          <a:xfrm>
            <a:off x="2615713" y="6309784"/>
            <a:ext cx="7200000" cy="201083"/>
          </a:xfrm>
        </p:spPr>
        <p:txBody>
          <a:bodyPr/>
          <a:lstStyle/>
          <a:p>
            <a:r>
              <a:rPr lang="nl-NL" dirty="0"/>
              <a:t>Platform Pensioentransitie</a:t>
            </a:r>
          </a:p>
        </p:txBody>
      </p:sp>
      <p:pic>
        <p:nvPicPr>
          <p:cNvPr id="5" name="Afbeelding 1">
            <a:extLst>
              <a:ext uri="{FF2B5EF4-FFF2-40B4-BE49-F238E27FC236}">
                <a16:creationId xmlns:a16="http://schemas.microsoft.com/office/drawing/2014/main" id="{0355E4A0-EB16-573B-A77D-78A4E490DB3B}"/>
              </a:ext>
            </a:extLst>
          </p:cNvPr>
          <p:cNvPicPr>
            <a:picLocks noChangeAspect="1"/>
          </p:cNvPicPr>
          <p:nvPr/>
        </p:nvPicPr>
        <p:blipFill>
          <a:blip r:embed="rId2"/>
          <a:stretch>
            <a:fillRect/>
          </a:stretch>
        </p:blipFill>
        <p:spPr>
          <a:xfrm>
            <a:off x="10512582" y="6228147"/>
            <a:ext cx="1211655" cy="282720"/>
          </a:xfrm>
          <a:prstGeom prst="rect">
            <a:avLst/>
          </a:prstGeom>
        </p:spPr>
      </p:pic>
      <p:pic>
        <p:nvPicPr>
          <p:cNvPr id="6" name="Picture 2" descr="De Nederlandsche Bank – de centrale bank van Nederland">
            <a:extLst>
              <a:ext uri="{FF2B5EF4-FFF2-40B4-BE49-F238E27FC236}">
                <a16:creationId xmlns:a16="http://schemas.microsoft.com/office/drawing/2014/main" id="{AA0C0B73-4903-7C8C-1154-6EB13565D984}"/>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8962548" y="6186477"/>
            <a:ext cx="1352755" cy="4913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B38F727B-F019-AF80-04A7-BDA3E51CD6A5}"/>
              </a:ext>
            </a:extLst>
          </p:cNvPr>
          <p:cNvSpPr txBox="1">
            <a:spLocks/>
          </p:cNvSpPr>
          <p:nvPr/>
        </p:nvSpPr>
        <p:spPr>
          <a:xfrm>
            <a:off x="754789" y="276969"/>
            <a:ext cx="10682421" cy="506332"/>
          </a:xfrm>
          <a:prstGeom prst="rect">
            <a:avLst/>
          </a:prstGeom>
        </p:spPr>
        <p:txBody>
          <a:bodyPr vert="horz"/>
          <a:lstStyle>
            <a:lvl1pPr algn="l" defTabSz="914400" rtl="0" eaLnBrk="1" latinLnBrk="0" hangingPunct="1">
              <a:lnSpc>
                <a:spcPct val="84000"/>
              </a:lnSpc>
              <a:spcBef>
                <a:spcPct val="0"/>
              </a:spcBef>
              <a:buNone/>
              <a:defRPr sz="3200" b="1" kern="1200">
                <a:solidFill>
                  <a:schemeClr val="tx2"/>
                </a:solidFill>
                <a:latin typeface="+mj-lt"/>
                <a:ea typeface="+mj-ea"/>
                <a:cs typeface="+mj-cs"/>
              </a:defRPr>
            </a:lvl1pPr>
          </a:lstStyle>
          <a:p>
            <a:pPr lvl="0"/>
            <a:r>
              <a:rPr lang="nl-NL" dirty="0">
                <a:latin typeface="Museo Sans 900" panose="02000000000000000000" pitchFamily="50" charset="0"/>
              </a:rPr>
              <a:t>Partiële beoordeling invaarbesluit</a:t>
            </a:r>
          </a:p>
        </p:txBody>
      </p:sp>
      <p:sp>
        <p:nvSpPr>
          <p:cNvPr id="8" name="Tijdelijke aanduiding voor inhoud 2">
            <a:extLst>
              <a:ext uri="{FF2B5EF4-FFF2-40B4-BE49-F238E27FC236}">
                <a16:creationId xmlns:a16="http://schemas.microsoft.com/office/drawing/2014/main" id="{D271EC96-C37D-46A9-E04E-F61D0E44D33B}"/>
              </a:ext>
            </a:extLst>
          </p:cNvPr>
          <p:cNvSpPr txBox="1">
            <a:spLocks/>
          </p:cNvSpPr>
          <p:nvPr/>
        </p:nvSpPr>
        <p:spPr>
          <a:xfrm>
            <a:off x="834439" y="1231813"/>
            <a:ext cx="10963958" cy="772438"/>
          </a:xfrm>
          <a:prstGeom prst="rect">
            <a:avLst/>
          </a:prstGeom>
          <a:solidFill>
            <a:schemeClr val="bg1">
              <a:lumMod val="95000"/>
              <a:alpha val="10196"/>
            </a:schemeClr>
          </a:solidFill>
          <a:ln w="6350">
            <a:solidFill>
              <a:schemeClr val="accent3"/>
            </a:solidFill>
          </a:ln>
        </p:spPr>
        <p:txBody>
          <a:bodyPr vert="horz" lIns="96000" tIns="96000" rIns="96000" bIns="96000" rtlCol="0" anchor="t" anchorCtr="0">
            <a:noAutofit/>
          </a:bodyPr>
          <a:lstStyle>
            <a:lvl1pPr marL="0" indent="0" algn="l" defTabSz="914400" rtl="0" eaLnBrk="1" latinLnBrk="0" hangingPunct="1">
              <a:lnSpc>
                <a:spcPct val="120000"/>
              </a:lnSpc>
              <a:spcBef>
                <a:spcPts val="0"/>
              </a:spcBef>
              <a:buFont typeface="Arial" panose="020B0604020202020204" pitchFamily="34" charset="0"/>
              <a:buNone/>
              <a:defRPr sz="1050" b="0" kern="1200">
                <a:solidFill>
                  <a:schemeClr val="tx1"/>
                </a:solidFill>
                <a:latin typeface="+mn-lt"/>
                <a:ea typeface="+mn-ea"/>
                <a:cs typeface="+mn-cs"/>
              </a:defRPr>
            </a:lvl1pPr>
            <a:lvl2pPr marL="0" indent="0" algn="l" defTabSz="914400" rtl="0" eaLnBrk="1" latinLnBrk="0" hangingPunct="1">
              <a:lnSpc>
                <a:spcPct val="120000"/>
              </a:lnSpc>
              <a:spcBef>
                <a:spcPts val="0"/>
              </a:spcBef>
              <a:buSzPct val="125000"/>
              <a:buFontTx/>
              <a:buNone/>
              <a:defRPr sz="1050" b="1" kern="1200">
                <a:solidFill>
                  <a:srgbClr val="2D2166"/>
                </a:solidFill>
                <a:latin typeface="+mn-lt"/>
                <a:ea typeface="+mn-ea"/>
                <a:cs typeface="+mn-cs"/>
              </a:defRPr>
            </a:lvl2pPr>
            <a:lvl3pPr marL="180975"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3pPr>
            <a:lvl4pPr marL="36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4pPr>
            <a:lvl5pPr marL="54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1219170">
              <a:lnSpc>
                <a:spcPct val="100000"/>
              </a:lnSpc>
              <a:spcAft>
                <a:spcPts val="600"/>
              </a:spcAft>
            </a:pPr>
            <a:r>
              <a:rPr lang="nl-NL" sz="1467" dirty="0">
                <a:solidFill>
                  <a:schemeClr val="tx2"/>
                </a:solidFill>
                <a:latin typeface="Museo Sans 900" panose="02000000000000000000" pitchFamily="50" charset="0"/>
              </a:rPr>
              <a:t>Bespreekpunt</a:t>
            </a:r>
          </a:p>
          <a:p>
            <a:pPr lvl="1" defTabSz="1219170">
              <a:lnSpc>
                <a:spcPct val="100000"/>
              </a:lnSpc>
            </a:pPr>
            <a:r>
              <a:rPr lang="nl-NL" sz="1200" b="0" dirty="0">
                <a:solidFill>
                  <a:schemeClr val="tx2"/>
                </a:solidFill>
              </a:rPr>
              <a:t>Wat is nodig om gefaseerde indiening en partiële beoordeling van één of meer onderdelen van het invaarbesluit door de toezichthouder in de praktijk goed te laten functioneren?</a:t>
            </a:r>
          </a:p>
        </p:txBody>
      </p:sp>
      <p:pic>
        <p:nvPicPr>
          <p:cNvPr id="10" name="Picture 2" descr="De Nederlandsche Bank – de centrale bank van Nederland">
            <a:extLst>
              <a:ext uri="{FF2B5EF4-FFF2-40B4-BE49-F238E27FC236}">
                <a16:creationId xmlns:a16="http://schemas.microsoft.com/office/drawing/2014/main" id="{760F496B-125D-01B5-D3D0-2BB914FDE663}"/>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834439" y="708536"/>
            <a:ext cx="1352755" cy="491363"/>
          </a:xfrm>
          <a:prstGeom prst="rect">
            <a:avLst/>
          </a:prstGeom>
          <a:noFill/>
          <a:extLst>
            <a:ext uri="{909E8E84-426E-40DD-AFC4-6F175D3DCCD1}">
              <a14:hiddenFill xmlns:a14="http://schemas.microsoft.com/office/drawing/2010/main">
                <a:solidFill>
                  <a:srgbClr val="FFFFFF"/>
                </a:solidFill>
              </a14:hiddenFill>
            </a:ext>
          </a:extLst>
        </p:spPr>
      </p:pic>
      <p:sp>
        <p:nvSpPr>
          <p:cNvPr id="13" name="Tijdelijke aanduiding voor inhoud 2">
            <a:extLst>
              <a:ext uri="{FF2B5EF4-FFF2-40B4-BE49-F238E27FC236}">
                <a16:creationId xmlns:a16="http://schemas.microsoft.com/office/drawing/2014/main" id="{23EF67C9-8093-FD3F-1542-AA7BA1020CC6}"/>
              </a:ext>
            </a:extLst>
          </p:cNvPr>
          <p:cNvSpPr txBox="1">
            <a:spLocks/>
          </p:cNvSpPr>
          <p:nvPr/>
        </p:nvSpPr>
        <p:spPr>
          <a:xfrm>
            <a:off x="834439" y="5221676"/>
            <a:ext cx="10963958" cy="889365"/>
          </a:xfrm>
          <a:prstGeom prst="rect">
            <a:avLst/>
          </a:prstGeom>
          <a:solidFill>
            <a:schemeClr val="bg1">
              <a:lumMod val="95000"/>
              <a:alpha val="10196"/>
            </a:schemeClr>
          </a:solidFill>
          <a:ln w="6350">
            <a:solidFill>
              <a:schemeClr val="accent3"/>
            </a:solidFill>
          </a:ln>
        </p:spPr>
        <p:txBody>
          <a:bodyPr vert="horz" lIns="96000" tIns="96000" rIns="96000" bIns="96000" rtlCol="0" anchor="t" anchorCtr="0">
            <a:noAutofit/>
          </a:bodyPr>
          <a:lstStyle>
            <a:lvl1pPr marL="0" indent="0" algn="l" defTabSz="914400" rtl="0" eaLnBrk="1" latinLnBrk="0" hangingPunct="1">
              <a:lnSpc>
                <a:spcPct val="120000"/>
              </a:lnSpc>
              <a:spcBef>
                <a:spcPts val="0"/>
              </a:spcBef>
              <a:buFont typeface="Arial" panose="020B0604020202020204" pitchFamily="34" charset="0"/>
              <a:buNone/>
              <a:defRPr sz="1050" b="0" kern="1200">
                <a:solidFill>
                  <a:schemeClr val="tx1"/>
                </a:solidFill>
                <a:latin typeface="+mn-lt"/>
                <a:ea typeface="+mn-ea"/>
                <a:cs typeface="+mn-cs"/>
              </a:defRPr>
            </a:lvl1pPr>
            <a:lvl2pPr marL="0" indent="0" algn="l" defTabSz="914400" rtl="0" eaLnBrk="1" latinLnBrk="0" hangingPunct="1">
              <a:lnSpc>
                <a:spcPct val="120000"/>
              </a:lnSpc>
              <a:spcBef>
                <a:spcPts val="0"/>
              </a:spcBef>
              <a:buSzPct val="125000"/>
              <a:buFontTx/>
              <a:buNone/>
              <a:defRPr sz="1050" b="1" kern="1200">
                <a:solidFill>
                  <a:srgbClr val="2D2166"/>
                </a:solidFill>
                <a:latin typeface="+mn-lt"/>
                <a:ea typeface="+mn-ea"/>
                <a:cs typeface="+mn-cs"/>
              </a:defRPr>
            </a:lvl2pPr>
            <a:lvl3pPr marL="180975"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3pPr>
            <a:lvl4pPr marL="36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4pPr>
            <a:lvl5pPr marL="54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1219170">
              <a:lnSpc>
                <a:spcPct val="100000"/>
              </a:lnSpc>
              <a:spcAft>
                <a:spcPts val="600"/>
              </a:spcAft>
            </a:pPr>
            <a:r>
              <a:rPr lang="nl-NL" sz="1467" dirty="0">
                <a:solidFill>
                  <a:schemeClr val="tx2"/>
                </a:solidFill>
                <a:latin typeface="Museo Sans 900" panose="02000000000000000000" pitchFamily="50" charset="0"/>
              </a:rPr>
              <a:t>Vervolgstappen</a:t>
            </a:r>
          </a:p>
          <a:p>
            <a:pPr lvl="1" defTabSz="1219170">
              <a:lnSpc>
                <a:spcPct val="100000"/>
              </a:lnSpc>
            </a:pPr>
            <a:r>
              <a:rPr lang="nl-NL" sz="1200" b="0" dirty="0">
                <a:solidFill>
                  <a:schemeClr val="tx2"/>
                </a:solidFill>
              </a:rPr>
              <a:t>DNB verwacht op korte termijn met een invulling voor de partiële beoordeling te komen. Op 3 juli heeft DNB een </a:t>
            </a:r>
            <a:r>
              <a:rPr lang="nl-NL" sz="1200" b="0" dirty="0">
                <a:solidFill>
                  <a:schemeClr val="tx2"/>
                </a:solidFill>
                <a:hlinkClick r:id="rId4"/>
              </a:rPr>
              <a:t>nieuwsbericht</a:t>
            </a:r>
            <a:r>
              <a:rPr lang="nl-NL" sz="1200" b="0" dirty="0">
                <a:solidFill>
                  <a:schemeClr val="tx2"/>
                </a:solidFill>
              </a:rPr>
              <a:t> over de partiële beoordeling gepubliceerd. Hierbij is aangegeven dat DNB de partiële beoordeling in overleg met de sector zo effectief mogelijk wil vormgeven.</a:t>
            </a:r>
          </a:p>
        </p:txBody>
      </p:sp>
      <p:sp>
        <p:nvSpPr>
          <p:cNvPr id="11" name="Tijdelijke aanduiding voor inhoud 2">
            <a:extLst>
              <a:ext uri="{FF2B5EF4-FFF2-40B4-BE49-F238E27FC236}">
                <a16:creationId xmlns:a16="http://schemas.microsoft.com/office/drawing/2014/main" id="{65C79FC3-2E52-1F4E-1851-A69B09B7E396}"/>
              </a:ext>
            </a:extLst>
          </p:cNvPr>
          <p:cNvSpPr txBox="1">
            <a:spLocks/>
          </p:cNvSpPr>
          <p:nvPr/>
        </p:nvSpPr>
        <p:spPr>
          <a:xfrm>
            <a:off x="834439" y="2094650"/>
            <a:ext cx="10963958" cy="3037543"/>
          </a:xfrm>
          <a:prstGeom prst="rect">
            <a:avLst/>
          </a:prstGeom>
          <a:solidFill>
            <a:schemeClr val="bg1">
              <a:lumMod val="95000"/>
              <a:alpha val="10196"/>
            </a:schemeClr>
          </a:solidFill>
          <a:ln w="6350">
            <a:solidFill>
              <a:schemeClr val="accent3"/>
            </a:solidFill>
          </a:ln>
        </p:spPr>
        <p:txBody>
          <a:bodyPr vert="horz" lIns="96000" tIns="96000" rIns="96000" bIns="96000" rtlCol="0" anchor="t" anchorCtr="0">
            <a:noAutofit/>
          </a:bodyPr>
          <a:lstStyle>
            <a:lvl1pPr marL="0" indent="0" algn="l" defTabSz="914400" rtl="0" eaLnBrk="1" latinLnBrk="0" hangingPunct="1">
              <a:lnSpc>
                <a:spcPct val="120000"/>
              </a:lnSpc>
              <a:spcBef>
                <a:spcPts val="0"/>
              </a:spcBef>
              <a:buFont typeface="Arial" panose="020B0604020202020204" pitchFamily="34" charset="0"/>
              <a:buNone/>
              <a:defRPr sz="1050" b="0" kern="1200">
                <a:solidFill>
                  <a:schemeClr val="tx1"/>
                </a:solidFill>
                <a:latin typeface="+mn-lt"/>
                <a:ea typeface="+mn-ea"/>
                <a:cs typeface="+mn-cs"/>
              </a:defRPr>
            </a:lvl1pPr>
            <a:lvl2pPr marL="0" indent="0" algn="l" defTabSz="914400" rtl="0" eaLnBrk="1" latinLnBrk="0" hangingPunct="1">
              <a:lnSpc>
                <a:spcPct val="120000"/>
              </a:lnSpc>
              <a:spcBef>
                <a:spcPts val="0"/>
              </a:spcBef>
              <a:buSzPct val="125000"/>
              <a:buFontTx/>
              <a:buNone/>
              <a:defRPr sz="1050" b="1" kern="1200">
                <a:solidFill>
                  <a:srgbClr val="2D2166"/>
                </a:solidFill>
                <a:latin typeface="+mn-lt"/>
                <a:ea typeface="+mn-ea"/>
                <a:cs typeface="+mn-cs"/>
              </a:defRPr>
            </a:lvl2pPr>
            <a:lvl3pPr marL="180975"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3pPr>
            <a:lvl4pPr marL="36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4pPr>
            <a:lvl5pPr marL="54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1219170">
              <a:lnSpc>
                <a:spcPct val="100000"/>
              </a:lnSpc>
              <a:spcAft>
                <a:spcPts val="600"/>
              </a:spcAft>
            </a:pPr>
            <a:r>
              <a:rPr lang="nl-NL" sz="1467" dirty="0">
                <a:solidFill>
                  <a:schemeClr val="tx2"/>
                </a:solidFill>
                <a:latin typeface="Museo Sans 900" panose="02000000000000000000" pitchFamily="50" charset="0"/>
              </a:rPr>
              <a:t>Behandeling op het platform</a:t>
            </a:r>
          </a:p>
          <a:p>
            <a:pPr lvl="1" defTabSz="1219170">
              <a:lnSpc>
                <a:spcPct val="100000"/>
              </a:lnSpc>
            </a:pPr>
            <a:r>
              <a:rPr lang="nl-NL" sz="1200" b="0" dirty="0">
                <a:solidFill>
                  <a:schemeClr val="tx2"/>
                </a:solidFill>
              </a:rPr>
              <a:t>Tijdens het platform is door de aanwezige sectorpartijen toegelicht dat de transitie betrokkenheid van een hele keten van partijen vergt, waarvan alleen de pensioenuitvoerders onder toezicht staan bij DNB en AFM: Van sociale partners voor besluitvorming over de pensioenovereenkomst tot pensioenuitvoeringsorganisaties voor de uitvoering. Deze keten maakt dat finale besluitvorming over de hele transitie in de praktijk wordt bereikt door het doorlopen van een iteratief proces tussen partijen, waarbij in de tussentijd wordt gewerkt met werkhypotheses (voorlopige deelbesluiten). Voor een soepele transitie is wenselijk dat partijen al tussentijds bevestiging van DNB krijgen dat deze deelbesluiten voldoen aan de wettelijke eisen bij invaren. Op deze manier wordt het risico verkleind dat DNB bij de invaarmelding opmerkingen maakt over eerder genomen deelbesluiten waarop partijen bij de transitiebesluitvorming hebben doorgebouwd.</a:t>
            </a:r>
          </a:p>
          <a:p>
            <a:pPr lvl="1" defTabSz="1219170">
              <a:lnSpc>
                <a:spcPct val="100000"/>
              </a:lnSpc>
            </a:pPr>
            <a:endParaRPr lang="nl-NL" sz="1200" b="0" dirty="0">
              <a:solidFill>
                <a:schemeClr val="tx2"/>
              </a:solidFill>
            </a:endParaRPr>
          </a:p>
          <a:p>
            <a:pPr lvl="1" defTabSz="1219170">
              <a:lnSpc>
                <a:spcPct val="100000"/>
              </a:lnSpc>
            </a:pPr>
            <a:r>
              <a:rPr lang="nl-NL" sz="1200" b="0" dirty="0">
                <a:solidFill>
                  <a:schemeClr val="tx2"/>
                </a:solidFill>
              </a:rPr>
              <a:t>DNB geeft aan het complexe stakeholderveld en de afhankelijkheden in de besluitvorming te herkennen. Momenteel werkt DNB aan de mogelijkheid tot een partiële beoordeling. Onderwerpen die zich potentieel lenen voor een partiële beoordeling zijn risicohouding, contract en datakwaliteit. DNB ziet deze onderwerpen als bouwstenen van het totale invaarbesluit. Een voorwaarde is dat besluitvorming door fondsen op deze onderwerpen definitief is. De fondsen krijgen zo nodig de gelegenheid om, mocht dat nodig zijn, op basis van onze bevindingen aanpassingen te doen vóór het nemen van een invaarbesluit. Het platform ziet in dat definitieve besluitvorming op onderdelen lastig kan zijn, omdat fondsen hun invaarbesluit in samenhang willen beoordelen voor het maken van het invaarbesluit. Daarmee bestaat de kans dat een besluit nog wordt aangepast. DNB geeft aan dat onder sommige omstandigheden een partiële beoordeling kan worden heroverwogen. Het gaat daarbij om wijzigingen in de verstrekte informatie,  onjuiste of onvolledige informatie,  wijzigingen in toepasselijke wet- en regelgeving of nieuwe jurisprudentie.</a:t>
            </a:r>
          </a:p>
        </p:txBody>
      </p:sp>
      <p:pic>
        <p:nvPicPr>
          <p:cNvPr id="9" name="Afbeelding 9">
            <a:hlinkClick r:id="rId5" action="ppaction://hlinksldjump"/>
            <a:extLst>
              <a:ext uri="{FF2B5EF4-FFF2-40B4-BE49-F238E27FC236}">
                <a16:creationId xmlns:a16="http://schemas.microsoft.com/office/drawing/2014/main" id="{A8288999-183C-6CE9-F5AF-E6E068F6669E}"/>
              </a:ext>
            </a:extLst>
          </p:cNvPr>
          <p:cNvPicPr/>
          <p:nvPr/>
        </p:nvPicPr>
        <p:blipFill>
          <a:blip r:embed="rId6"/>
          <a:stretch>
            <a:fillRect/>
          </a:stretch>
        </p:blipFill>
        <p:spPr>
          <a:xfrm>
            <a:off x="11470807" y="-171306"/>
            <a:ext cx="902955" cy="892521"/>
          </a:xfrm>
          <a:prstGeom prst="rect">
            <a:avLst/>
          </a:prstGeom>
        </p:spPr>
      </p:pic>
    </p:spTree>
    <p:extLst>
      <p:ext uri="{BB962C8B-B14F-4D97-AF65-F5344CB8AC3E}">
        <p14:creationId xmlns:p14="http://schemas.microsoft.com/office/powerpoint/2010/main" val="177650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32EC380F-7661-B868-348E-F286079C1BE2}"/>
              </a:ext>
            </a:extLst>
          </p:cNvPr>
          <p:cNvGraphicFramePr>
            <a:graphicFrameLocks noChangeAspect="1"/>
          </p:cNvGraphicFramePr>
          <p:nvPr>
            <p:custDataLst>
              <p:tags r:id="rId1"/>
            </p:custDataLst>
            <p:extLst>
              <p:ext uri="{D42A27DB-BD31-4B8C-83A1-F6EECF244321}">
                <p14:modId xmlns:p14="http://schemas.microsoft.com/office/powerpoint/2010/main" val="1894685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9" name="think-cell data - do not delete" hidden="1">
                        <a:extLst>
                          <a:ext uri="{FF2B5EF4-FFF2-40B4-BE49-F238E27FC236}">
                            <a16:creationId xmlns:a16="http://schemas.microsoft.com/office/drawing/2014/main" id="{32EC380F-7661-B868-348E-F286079C1B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875A842E-ED0A-3EAC-49C5-610976E5BE65}"/>
              </a:ext>
            </a:extLst>
          </p:cNvPr>
          <p:cNvSpPr>
            <a:spLocks noGrp="1"/>
          </p:cNvSpPr>
          <p:nvPr>
            <p:ph type="dt" sz="half" idx="10"/>
          </p:nvPr>
        </p:nvSpPr>
        <p:spPr/>
        <p:txBody>
          <a:bodyPr/>
          <a:lstStyle/>
          <a:p>
            <a:r>
              <a:rPr lang="nl-NL"/>
              <a:t>Juli 2023</a:t>
            </a:r>
            <a:endParaRPr lang="nl-NL" dirty="0"/>
          </a:p>
        </p:txBody>
      </p:sp>
      <p:sp>
        <p:nvSpPr>
          <p:cNvPr id="4" name="Slide Number Placeholder 3">
            <a:extLst>
              <a:ext uri="{FF2B5EF4-FFF2-40B4-BE49-F238E27FC236}">
                <a16:creationId xmlns:a16="http://schemas.microsoft.com/office/drawing/2014/main" id="{7E41844B-ACC1-3BBC-0CC2-5A0805F0E48C}"/>
              </a:ext>
            </a:extLst>
          </p:cNvPr>
          <p:cNvSpPr>
            <a:spLocks noGrp="1"/>
          </p:cNvSpPr>
          <p:nvPr>
            <p:ph type="sldNum" sz="quarter" idx="12"/>
          </p:nvPr>
        </p:nvSpPr>
        <p:spPr/>
        <p:txBody>
          <a:bodyPr/>
          <a:lstStyle/>
          <a:p>
            <a:fld id="{8F18802B-E4C7-4B2D-B37A-6B7CC3C134EA}" type="slidenum">
              <a:rPr lang="nl-NL" smtClean="0"/>
              <a:pPr/>
              <a:t>11</a:t>
            </a:fld>
            <a:endParaRPr lang="nl-NL" dirty="0"/>
          </a:p>
        </p:txBody>
      </p:sp>
      <p:sp>
        <p:nvSpPr>
          <p:cNvPr id="5" name="Footer Placeholder 2">
            <a:extLst>
              <a:ext uri="{FF2B5EF4-FFF2-40B4-BE49-F238E27FC236}">
                <a16:creationId xmlns:a16="http://schemas.microsoft.com/office/drawing/2014/main" id="{D9666B97-3BF5-E943-54D3-23F4BE3DA694}"/>
              </a:ext>
            </a:extLst>
          </p:cNvPr>
          <p:cNvSpPr>
            <a:spLocks noGrp="1"/>
          </p:cNvSpPr>
          <p:nvPr>
            <p:ph type="ftr" sz="quarter" idx="11"/>
          </p:nvPr>
        </p:nvSpPr>
        <p:spPr>
          <a:xfrm>
            <a:off x="2615713" y="6309784"/>
            <a:ext cx="7200000" cy="201083"/>
          </a:xfrm>
        </p:spPr>
        <p:txBody>
          <a:bodyPr/>
          <a:lstStyle/>
          <a:p>
            <a:r>
              <a:rPr lang="nl-NL" dirty="0"/>
              <a:t>Platform Pensioentransitie</a:t>
            </a:r>
          </a:p>
        </p:txBody>
      </p:sp>
      <p:pic>
        <p:nvPicPr>
          <p:cNvPr id="6" name="Afbeelding 1">
            <a:extLst>
              <a:ext uri="{FF2B5EF4-FFF2-40B4-BE49-F238E27FC236}">
                <a16:creationId xmlns:a16="http://schemas.microsoft.com/office/drawing/2014/main" id="{EAED77EB-0EC4-19AC-5D88-97840CA052C5}"/>
              </a:ext>
            </a:extLst>
          </p:cNvPr>
          <p:cNvPicPr>
            <a:picLocks noChangeAspect="1"/>
          </p:cNvPicPr>
          <p:nvPr/>
        </p:nvPicPr>
        <p:blipFill>
          <a:blip r:embed="rId5"/>
          <a:stretch>
            <a:fillRect/>
          </a:stretch>
        </p:blipFill>
        <p:spPr>
          <a:xfrm>
            <a:off x="10512582" y="6228147"/>
            <a:ext cx="1211655" cy="282720"/>
          </a:xfrm>
          <a:prstGeom prst="rect">
            <a:avLst/>
          </a:prstGeom>
        </p:spPr>
      </p:pic>
      <p:pic>
        <p:nvPicPr>
          <p:cNvPr id="7" name="Picture 2" descr="De Nederlandsche Bank – de centrale bank van Nederland">
            <a:extLst>
              <a:ext uri="{FF2B5EF4-FFF2-40B4-BE49-F238E27FC236}">
                <a16:creationId xmlns:a16="http://schemas.microsoft.com/office/drawing/2014/main" id="{C3070DDD-30CB-B6C4-EE3C-22717F15C5A5}"/>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8962548" y="6186477"/>
            <a:ext cx="1352755" cy="491363"/>
          </a:xfrm>
          <a:prstGeom prst="rect">
            <a:avLst/>
          </a:prstGeom>
          <a:noFill/>
          <a:extLst>
            <a:ext uri="{909E8E84-426E-40DD-AFC4-6F175D3DCCD1}">
              <a14:hiddenFill xmlns:a14="http://schemas.microsoft.com/office/drawing/2010/main">
                <a:solidFill>
                  <a:srgbClr val="FFFFFF"/>
                </a:solidFill>
              </a14:hiddenFill>
            </a:ext>
          </a:extLst>
        </p:spPr>
      </p:pic>
      <p:sp>
        <p:nvSpPr>
          <p:cNvPr id="10" name="Tijdelijke aanduiding voor inhoud 2">
            <a:extLst>
              <a:ext uri="{FF2B5EF4-FFF2-40B4-BE49-F238E27FC236}">
                <a16:creationId xmlns:a16="http://schemas.microsoft.com/office/drawing/2014/main" id="{E5318278-09ED-4275-54F2-B82481A5F4FE}"/>
              </a:ext>
            </a:extLst>
          </p:cNvPr>
          <p:cNvSpPr txBox="1">
            <a:spLocks/>
          </p:cNvSpPr>
          <p:nvPr/>
        </p:nvSpPr>
        <p:spPr>
          <a:xfrm>
            <a:off x="834439" y="1231812"/>
            <a:ext cx="10963958" cy="889365"/>
          </a:xfrm>
          <a:prstGeom prst="rect">
            <a:avLst/>
          </a:prstGeom>
          <a:solidFill>
            <a:schemeClr val="bg1">
              <a:lumMod val="95000"/>
              <a:alpha val="10196"/>
            </a:schemeClr>
          </a:solidFill>
          <a:ln w="6350">
            <a:solidFill>
              <a:schemeClr val="accent3"/>
            </a:solidFill>
          </a:ln>
        </p:spPr>
        <p:txBody>
          <a:bodyPr vert="horz" lIns="96000" tIns="96000" rIns="96000" bIns="96000" rtlCol="0" anchor="t" anchorCtr="0">
            <a:noAutofit/>
          </a:bodyPr>
          <a:lstStyle>
            <a:lvl1pPr marL="0" indent="0" algn="l" defTabSz="914400" rtl="0" eaLnBrk="1" latinLnBrk="0" hangingPunct="1">
              <a:lnSpc>
                <a:spcPct val="120000"/>
              </a:lnSpc>
              <a:spcBef>
                <a:spcPts val="0"/>
              </a:spcBef>
              <a:buFont typeface="Arial" panose="020B0604020202020204" pitchFamily="34" charset="0"/>
              <a:buNone/>
              <a:defRPr sz="1050" b="0" kern="1200">
                <a:solidFill>
                  <a:schemeClr val="tx1"/>
                </a:solidFill>
                <a:latin typeface="+mn-lt"/>
                <a:ea typeface="+mn-ea"/>
                <a:cs typeface="+mn-cs"/>
              </a:defRPr>
            </a:lvl1pPr>
            <a:lvl2pPr marL="0" indent="0" algn="l" defTabSz="914400" rtl="0" eaLnBrk="1" latinLnBrk="0" hangingPunct="1">
              <a:lnSpc>
                <a:spcPct val="120000"/>
              </a:lnSpc>
              <a:spcBef>
                <a:spcPts val="0"/>
              </a:spcBef>
              <a:buSzPct val="125000"/>
              <a:buFontTx/>
              <a:buNone/>
              <a:defRPr sz="1050" b="1" kern="1200">
                <a:solidFill>
                  <a:srgbClr val="2D2166"/>
                </a:solidFill>
                <a:latin typeface="+mn-lt"/>
                <a:ea typeface="+mn-ea"/>
                <a:cs typeface="+mn-cs"/>
              </a:defRPr>
            </a:lvl2pPr>
            <a:lvl3pPr marL="180975"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3pPr>
            <a:lvl4pPr marL="36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4pPr>
            <a:lvl5pPr marL="54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1219170">
              <a:lnSpc>
                <a:spcPct val="100000"/>
              </a:lnSpc>
              <a:spcAft>
                <a:spcPts val="600"/>
              </a:spcAft>
            </a:pPr>
            <a:r>
              <a:rPr lang="nl-NL" sz="1467" dirty="0">
                <a:solidFill>
                  <a:schemeClr val="tx2"/>
                </a:solidFill>
                <a:latin typeface="Museo Sans 900" panose="02000000000000000000" pitchFamily="50" charset="0"/>
              </a:rPr>
              <a:t>Bespreekpunt</a:t>
            </a:r>
          </a:p>
          <a:p>
            <a:pPr lvl="1" defTabSz="1219170">
              <a:lnSpc>
                <a:spcPct val="100000"/>
              </a:lnSpc>
            </a:pPr>
            <a:r>
              <a:rPr lang="nl-NL" sz="1200" b="0" dirty="0">
                <a:solidFill>
                  <a:schemeClr val="tx2"/>
                </a:solidFill>
              </a:rPr>
              <a:t>Is het mogelijk om tussentijds open gesprekken te voeren met AFM bij de opstelling van communicatieplannen, teneinde tijdig passende oplossingen te vinden voor eventuele knelpunten en dilemma’s? </a:t>
            </a:r>
          </a:p>
        </p:txBody>
      </p:sp>
      <p:sp>
        <p:nvSpPr>
          <p:cNvPr id="11" name="Tijdelijke aanduiding voor inhoud 2">
            <a:extLst>
              <a:ext uri="{FF2B5EF4-FFF2-40B4-BE49-F238E27FC236}">
                <a16:creationId xmlns:a16="http://schemas.microsoft.com/office/drawing/2014/main" id="{8BB33BE0-F86F-EED4-514A-9F9926467D95}"/>
              </a:ext>
            </a:extLst>
          </p:cNvPr>
          <p:cNvSpPr txBox="1">
            <a:spLocks/>
          </p:cNvSpPr>
          <p:nvPr/>
        </p:nvSpPr>
        <p:spPr>
          <a:xfrm>
            <a:off x="834439" y="2244484"/>
            <a:ext cx="10963958" cy="3816690"/>
          </a:xfrm>
          <a:prstGeom prst="rect">
            <a:avLst/>
          </a:prstGeom>
          <a:solidFill>
            <a:schemeClr val="bg1">
              <a:lumMod val="95000"/>
              <a:alpha val="10196"/>
            </a:schemeClr>
          </a:solidFill>
          <a:ln w="6350">
            <a:solidFill>
              <a:schemeClr val="accent3"/>
            </a:solidFill>
          </a:ln>
        </p:spPr>
        <p:txBody>
          <a:bodyPr vert="horz" lIns="96000" tIns="96000" rIns="96000" bIns="96000" rtlCol="0" anchor="t" anchorCtr="0">
            <a:noAutofit/>
          </a:bodyPr>
          <a:lstStyle>
            <a:lvl1pPr marL="0" indent="0" algn="l" defTabSz="914400" rtl="0" eaLnBrk="1" latinLnBrk="0" hangingPunct="1">
              <a:lnSpc>
                <a:spcPct val="120000"/>
              </a:lnSpc>
              <a:spcBef>
                <a:spcPts val="0"/>
              </a:spcBef>
              <a:buFont typeface="Arial" panose="020B0604020202020204" pitchFamily="34" charset="0"/>
              <a:buNone/>
              <a:defRPr sz="1050" b="0" kern="1200">
                <a:solidFill>
                  <a:schemeClr val="tx1"/>
                </a:solidFill>
                <a:latin typeface="+mn-lt"/>
                <a:ea typeface="+mn-ea"/>
                <a:cs typeface="+mn-cs"/>
              </a:defRPr>
            </a:lvl1pPr>
            <a:lvl2pPr marL="0" indent="0" algn="l" defTabSz="914400" rtl="0" eaLnBrk="1" latinLnBrk="0" hangingPunct="1">
              <a:lnSpc>
                <a:spcPct val="120000"/>
              </a:lnSpc>
              <a:spcBef>
                <a:spcPts val="0"/>
              </a:spcBef>
              <a:buSzPct val="125000"/>
              <a:buFontTx/>
              <a:buNone/>
              <a:defRPr sz="1050" b="1" kern="1200">
                <a:solidFill>
                  <a:srgbClr val="2D2166"/>
                </a:solidFill>
                <a:latin typeface="+mn-lt"/>
                <a:ea typeface="+mn-ea"/>
                <a:cs typeface="+mn-cs"/>
              </a:defRPr>
            </a:lvl2pPr>
            <a:lvl3pPr marL="180975"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3pPr>
            <a:lvl4pPr marL="36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4pPr>
            <a:lvl5pPr marL="54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1219170">
              <a:lnSpc>
                <a:spcPct val="100000"/>
              </a:lnSpc>
              <a:spcAft>
                <a:spcPts val="600"/>
              </a:spcAft>
            </a:pPr>
            <a:r>
              <a:rPr lang="nl-NL" sz="1467" dirty="0">
                <a:solidFill>
                  <a:schemeClr val="tx2"/>
                </a:solidFill>
                <a:latin typeface="Museo Sans 900" panose="02000000000000000000" pitchFamily="50" charset="0"/>
              </a:rPr>
              <a:t>Behandeling op het platform</a:t>
            </a:r>
          </a:p>
          <a:p>
            <a:pPr lvl="1" defTabSz="1219170">
              <a:lnSpc>
                <a:spcPct val="100000"/>
              </a:lnSpc>
            </a:pPr>
            <a:r>
              <a:rPr lang="nl-NL" sz="1200" b="0" dirty="0">
                <a:solidFill>
                  <a:schemeClr val="tx2"/>
                </a:solidFill>
              </a:rPr>
              <a:t>Tijdens het platform is er door de aanwezige sectorpartijen toegelicht dat pensioenuitvoerders behoefte hebben aan meer duiding op dilemma’s rondom het communicatieplan. Er speelt de vraag hoe er voorkomen kan worden dat pensioenuitvoerders ‘aan het eind van de rit worden verrast door een negatieve beoordeling van de AFM’. </a:t>
            </a:r>
          </a:p>
          <a:p>
            <a:pPr lvl="1" defTabSz="1219170">
              <a:lnSpc>
                <a:spcPct val="100000"/>
              </a:lnSpc>
            </a:pPr>
            <a:endParaRPr lang="nl-NL" sz="1200" b="0" dirty="0">
              <a:solidFill>
                <a:schemeClr val="tx2"/>
              </a:solidFill>
            </a:endParaRPr>
          </a:p>
          <a:p>
            <a:pPr lvl="1" defTabSz="1219170">
              <a:lnSpc>
                <a:spcPct val="100000"/>
              </a:lnSpc>
            </a:pPr>
            <a:r>
              <a:rPr lang="nl-NL" sz="1200" b="0" dirty="0">
                <a:solidFill>
                  <a:schemeClr val="tx2"/>
                </a:solidFill>
              </a:rPr>
              <a:t>De AFM stelt dat het ook in haar belang is om vroegtijdig te horen waar pensioenuitvoerders tegenaan lopen, dilemma’s te signaleren en </a:t>
            </a:r>
            <a:r>
              <a:rPr lang="nl-NL" sz="1200" b="0" dirty="0" err="1">
                <a:solidFill>
                  <a:schemeClr val="tx2"/>
                </a:solidFill>
              </a:rPr>
              <a:t>good</a:t>
            </a:r>
            <a:r>
              <a:rPr lang="nl-NL" sz="1200" b="0" dirty="0">
                <a:solidFill>
                  <a:schemeClr val="tx2"/>
                </a:solidFill>
              </a:rPr>
              <a:t> practices te delen. De AFM zal geen accounttoezichthouder per sectorpartij aanwijzen, dat zou tot een zeer grote toename aan vereiste toezichtcapaciteit leiden, maar de AFM probeert de vragen die er in de sector spelen zo veel mogelijk op te vangen door voorbeelden op te halen en leidraden uit te brengen. Zo heeft de AFM een leidraad voor het communicatieplan opgesteld. Hierin worden handvatten geboden om tot een gedegen communicatieplan te komen. </a:t>
            </a:r>
          </a:p>
          <a:p>
            <a:pPr lvl="1" defTabSz="1219170">
              <a:lnSpc>
                <a:spcPct val="100000"/>
              </a:lnSpc>
            </a:pPr>
            <a:endParaRPr lang="nl-NL" sz="1200" b="0" dirty="0">
              <a:solidFill>
                <a:schemeClr val="tx2"/>
              </a:solidFill>
            </a:endParaRPr>
          </a:p>
          <a:p>
            <a:pPr lvl="1" defTabSz="1219170">
              <a:lnSpc>
                <a:spcPct val="100000"/>
              </a:lnSpc>
            </a:pPr>
            <a:r>
              <a:rPr lang="nl-NL" sz="1200" b="0" dirty="0">
                <a:solidFill>
                  <a:schemeClr val="tx2"/>
                </a:solidFill>
              </a:rPr>
              <a:t>De AFM stuurt sectorpartijen binnen acht weken een individuele terugkoppeling op het communicatieplan, maar benadrukt dat de behandeling door de AFM geen drempel hoeft te zijn om door te gaan met de overige werkzaamheden ten aanzien van de transitie. De AFM stelt voorop dat pensioenuitvoerders maar één keer het communicatieplan hoeven in te dienen, op het moment dat zij ook het implementatieplan bij DNB indienen. De AFM verwacht dus niet meerdere keren een geüpdatete versie; het is de verantwoordelijkheid van de pensioenuitvoerder om gaandeweg updates uit te voeren en de deelnemer daadwerkelijk mee te nemen en aangehaakt te houden bij de transitie. </a:t>
            </a:r>
          </a:p>
          <a:p>
            <a:pPr lvl="1" defTabSz="1219170">
              <a:lnSpc>
                <a:spcPct val="100000"/>
              </a:lnSpc>
            </a:pPr>
            <a:endParaRPr lang="nl-NL" sz="1200" b="0" dirty="0">
              <a:solidFill>
                <a:schemeClr val="tx2"/>
              </a:solidFill>
            </a:endParaRPr>
          </a:p>
          <a:p>
            <a:pPr lvl="1" defTabSz="1219170">
              <a:lnSpc>
                <a:spcPct val="100000"/>
              </a:lnSpc>
            </a:pPr>
            <a:r>
              <a:rPr lang="nl-NL" sz="1200" b="0" dirty="0">
                <a:solidFill>
                  <a:schemeClr val="tx2"/>
                </a:solidFill>
              </a:rPr>
              <a:t>Concluderend zal de AFM dus geen partiele beoordelingen uitvoeren zoals DNB, maar zullen we wel zo veel mogelijk informatie naar buiten brengen. Dit zal de AFM zoveel mogelijk na iedere ronde aan beoordelingen doen, waarbij zij nu de eerste keer in september zoveel mogelijk de </a:t>
            </a:r>
            <a:r>
              <a:rPr lang="nl-NL" sz="1200" b="0" dirty="0" err="1">
                <a:solidFill>
                  <a:schemeClr val="tx2"/>
                </a:solidFill>
              </a:rPr>
              <a:t>good</a:t>
            </a:r>
            <a:r>
              <a:rPr lang="nl-NL" sz="1200" b="0" dirty="0">
                <a:solidFill>
                  <a:schemeClr val="tx2"/>
                </a:solidFill>
              </a:rPr>
              <a:t> practices zal teruggeven aan de sector. Waar mogelijk geeft de AFM richting bij concrete vragen van pensioenuitvoerders over het communicatieplan, met de kanttekening dat de uitvoerder zijn populatie en bijbehorende communicatiebehoeften het beste kent. Hierbij is ook een rol voor brancheorganisaties om de uitkomsten breder te delen. </a:t>
            </a:r>
          </a:p>
          <a:p>
            <a:pPr lvl="1" defTabSz="1219170">
              <a:lnSpc>
                <a:spcPct val="100000"/>
              </a:lnSpc>
            </a:pPr>
            <a:endParaRPr lang="nl-NL" sz="1200" b="0" dirty="0">
              <a:solidFill>
                <a:schemeClr val="tx2"/>
              </a:solidFill>
            </a:endParaRPr>
          </a:p>
          <a:p>
            <a:pPr lvl="1" defTabSz="1219170">
              <a:lnSpc>
                <a:spcPct val="100000"/>
              </a:lnSpc>
            </a:pPr>
            <a:endParaRPr lang="nl-NL" sz="1200" b="0" dirty="0">
              <a:solidFill>
                <a:schemeClr val="tx2"/>
              </a:solidFill>
            </a:endParaRPr>
          </a:p>
          <a:p>
            <a:pPr lvl="1" defTabSz="1219170">
              <a:lnSpc>
                <a:spcPct val="100000"/>
              </a:lnSpc>
            </a:pPr>
            <a:endParaRPr lang="nl-NL" sz="1200" b="0" dirty="0">
              <a:solidFill>
                <a:schemeClr val="tx2"/>
              </a:solidFill>
            </a:endParaRPr>
          </a:p>
        </p:txBody>
      </p:sp>
      <p:sp>
        <p:nvSpPr>
          <p:cNvPr id="2" name="Title 1">
            <a:extLst>
              <a:ext uri="{FF2B5EF4-FFF2-40B4-BE49-F238E27FC236}">
                <a16:creationId xmlns:a16="http://schemas.microsoft.com/office/drawing/2014/main" id="{94DE524C-90C6-B06F-1E83-5CD1CF45AF24}"/>
              </a:ext>
            </a:extLst>
          </p:cNvPr>
          <p:cNvSpPr txBox="1">
            <a:spLocks/>
          </p:cNvSpPr>
          <p:nvPr/>
        </p:nvSpPr>
        <p:spPr>
          <a:xfrm>
            <a:off x="754790" y="276969"/>
            <a:ext cx="9560514" cy="506332"/>
          </a:xfrm>
          <a:prstGeom prst="rect">
            <a:avLst/>
          </a:prstGeom>
        </p:spPr>
        <p:txBody>
          <a:bodyPr vert="horz"/>
          <a:lstStyle>
            <a:lvl1pPr algn="l" defTabSz="914400" rtl="0" eaLnBrk="1" latinLnBrk="0" hangingPunct="1">
              <a:lnSpc>
                <a:spcPct val="84000"/>
              </a:lnSpc>
              <a:spcBef>
                <a:spcPct val="0"/>
              </a:spcBef>
              <a:buNone/>
              <a:defRPr sz="3200" b="1" kern="1200">
                <a:solidFill>
                  <a:schemeClr val="tx2"/>
                </a:solidFill>
                <a:latin typeface="+mj-lt"/>
                <a:ea typeface="+mj-ea"/>
                <a:cs typeface="+mj-cs"/>
              </a:defRPr>
            </a:lvl1pPr>
          </a:lstStyle>
          <a:p>
            <a:pPr lvl="0"/>
            <a:r>
              <a:rPr lang="nl-NL" dirty="0">
                <a:latin typeface="Museo Sans 900" panose="02000000000000000000" pitchFamily="50" charset="0"/>
              </a:rPr>
              <a:t>Tussentijds overleg over communicatieplannen </a:t>
            </a:r>
            <a:endParaRPr lang="nl-NL" sz="2400" dirty="0">
              <a:latin typeface="Museo Sans 900" panose="02000000000000000000" pitchFamily="50" charset="0"/>
            </a:endParaRPr>
          </a:p>
        </p:txBody>
      </p:sp>
      <p:sp>
        <p:nvSpPr>
          <p:cNvPr id="22" name="Rectangle: Rounded Corners 21">
            <a:extLst>
              <a:ext uri="{FF2B5EF4-FFF2-40B4-BE49-F238E27FC236}">
                <a16:creationId xmlns:a16="http://schemas.microsoft.com/office/drawing/2014/main" id="{E7B6641B-D957-5006-3DEA-2D4284B6FCF4}"/>
              </a:ext>
            </a:extLst>
          </p:cNvPr>
          <p:cNvSpPr/>
          <p:nvPr/>
        </p:nvSpPr>
        <p:spPr>
          <a:xfrm>
            <a:off x="834438" y="784505"/>
            <a:ext cx="1112987" cy="324000"/>
          </a:xfrm>
          <a:prstGeom prst="roundRect">
            <a:avLst/>
          </a:prstGeom>
          <a:solidFill>
            <a:srgbClr val="453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Picture 8">
            <a:extLst>
              <a:ext uri="{FF2B5EF4-FFF2-40B4-BE49-F238E27FC236}">
                <a16:creationId xmlns:a16="http://schemas.microsoft.com/office/drawing/2014/main" id="{4C2D8575-9E94-AEF6-EB43-EBB588C3D5F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63013" y="818681"/>
            <a:ext cx="1013412" cy="235849"/>
          </a:xfrm>
          <a:prstGeom prst="rect">
            <a:avLst/>
          </a:prstGeom>
        </p:spPr>
      </p:pic>
      <p:pic>
        <p:nvPicPr>
          <p:cNvPr id="8" name="Afbeelding 9">
            <a:hlinkClick r:id="rId9" action="ppaction://hlinksldjump"/>
            <a:extLst>
              <a:ext uri="{FF2B5EF4-FFF2-40B4-BE49-F238E27FC236}">
                <a16:creationId xmlns:a16="http://schemas.microsoft.com/office/drawing/2014/main" id="{F4316838-CD26-8D04-8743-7E75497D801A}"/>
              </a:ext>
            </a:extLst>
          </p:cNvPr>
          <p:cNvPicPr/>
          <p:nvPr/>
        </p:nvPicPr>
        <p:blipFill>
          <a:blip r:embed="rId10"/>
          <a:stretch>
            <a:fillRect/>
          </a:stretch>
        </p:blipFill>
        <p:spPr>
          <a:xfrm>
            <a:off x="11470807" y="-171306"/>
            <a:ext cx="902955" cy="892521"/>
          </a:xfrm>
          <a:prstGeom prst="rect">
            <a:avLst/>
          </a:prstGeom>
        </p:spPr>
      </p:pic>
    </p:spTree>
    <p:extLst>
      <p:ext uri="{BB962C8B-B14F-4D97-AF65-F5344CB8AC3E}">
        <p14:creationId xmlns:p14="http://schemas.microsoft.com/office/powerpoint/2010/main" val="2674033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32EC380F-7661-B868-348E-F286079C1BE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9" name="think-cell data - do not delete" hidden="1">
                        <a:extLst>
                          <a:ext uri="{FF2B5EF4-FFF2-40B4-BE49-F238E27FC236}">
                            <a16:creationId xmlns:a16="http://schemas.microsoft.com/office/drawing/2014/main" id="{32EC380F-7661-B868-348E-F286079C1B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875A842E-ED0A-3EAC-49C5-610976E5BE65}"/>
              </a:ext>
            </a:extLst>
          </p:cNvPr>
          <p:cNvSpPr>
            <a:spLocks noGrp="1"/>
          </p:cNvSpPr>
          <p:nvPr>
            <p:ph type="dt" sz="half" idx="10"/>
          </p:nvPr>
        </p:nvSpPr>
        <p:spPr/>
        <p:txBody>
          <a:bodyPr/>
          <a:lstStyle/>
          <a:p>
            <a:r>
              <a:rPr lang="nl-NL"/>
              <a:t>Juli 2023</a:t>
            </a:r>
            <a:endParaRPr lang="nl-NL" dirty="0"/>
          </a:p>
        </p:txBody>
      </p:sp>
      <p:sp>
        <p:nvSpPr>
          <p:cNvPr id="4" name="Slide Number Placeholder 3">
            <a:extLst>
              <a:ext uri="{FF2B5EF4-FFF2-40B4-BE49-F238E27FC236}">
                <a16:creationId xmlns:a16="http://schemas.microsoft.com/office/drawing/2014/main" id="{7E41844B-ACC1-3BBC-0CC2-5A0805F0E48C}"/>
              </a:ext>
            </a:extLst>
          </p:cNvPr>
          <p:cNvSpPr>
            <a:spLocks noGrp="1"/>
          </p:cNvSpPr>
          <p:nvPr>
            <p:ph type="sldNum" sz="quarter" idx="12"/>
          </p:nvPr>
        </p:nvSpPr>
        <p:spPr/>
        <p:txBody>
          <a:bodyPr/>
          <a:lstStyle/>
          <a:p>
            <a:fld id="{8F18802B-E4C7-4B2D-B37A-6B7CC3C134EA}" type="slidenum">
              <a:rPr lang="nl-NL" smtClean="0"/>
              <a:pPr/>
              <a:t>12</a:t>
            </a:fld>
            <a:endParaRPr lang="nl-NL" dirty="0"/>
          </a:p>
        </p:txBody>
      </p:sp>
      <p:sp>
        <p:nvSpPr>
          <p:cNvPr id="5" name="Footer Placeholder 2">
            <a:extLst>
              <a:ext uri="{FF2B5EF4-FFF2-40B4-BE49-F238E27FC236}">
                <a16:creationId xmlns:a16="http://schemas.microsoft.com/office/drawing/2014/main" id="{D9666B97-3BF5-E943-54D3-23F4BE3DA694}"/>
              </a:ext>
            </a:extLst>
          </p:cNvPr>
          <p:cNvSpPr>
            <a:spLocks noGrp="1"/>
          </p:cNvSpPr>
          <p:nvPr>
            <p:ph type="ftr" sz="quarter" idx="11"/>
          </p:nvPr>
        </p:nvSpPr>
        <p:spPr>
          <a:xfrm>
            <a:off x="2615713" y="6309784"/>
            <a:ext cx="7200000" cy="201083"/>
          </a:xfrm>
        </p:spPr>
        <p:txBody>
          <a:bodyPr/>
          <a:lstStyle/>
          <a:p>
            <a:r>
              <a:rPr lang="nl-NL" dirty="0"/>
              <a:t>Platform Pensioentransitie</a:t>
            </a:r>
          </a:p>
        </p:txBody>
      </p:sp>
      <p:pic>
        <p:nvPicPr>
          <p:cNvPr id="6" name="Afbeelding 1">
            <a:extLst>
              <a:ext uri="{FF2B5EF4-FFF2-40B4-BE49-F238E27FC236}">
                <a16:creationId xmlns:a16="http://schemas.microsoft.com/office/drawing/2014/main" id="{EAED77EB-0EC4-19AC-5D88-97840CA052C5}"/>
              </a:ext>
            </a:extLst>
          </p:cNvPr>
          <p:cNvPicPr>
            <a:picLocks noChangeAspect="1"/>
          </p:cNvPicPr>
          <p:nvPr/>
        </p:nvPicPr>
        <p:blipFill>
          <a:blip r:embed="rId5"/>
          <a:stretch>
            <a:fillRect/>
          </a:stretch>
        </p:blipFill>
        <p:spPr>
          <a:xfrm>
            <a:off x="10512582" y="6228147"/>
            <a:ext cx="1211655" cy="282720"/>
          </a:xfrm>
          <a:prstGeom prst="rect">
            <a:avLst/>
          </a:prstGeom>
        </p:spPr>
      </p:pic>
      <p:pic>
        <p:nvPicPr>
          <p:cNvPr id="7" name="Picture 2" descr="De Nederlandsche Bank – de centrale bank van Nederland">
            <a:extLst>
              <a:ext uri="{FF2B5EF4-FFF2-40B4-BE49-F238E27FC236}">
                <a16:creationId xmlns:a16="http://schemas.microsoft.com/office/drawing/2014/main" id="{C3070DDD-30CB-B6C4-EE3C-22717F15C5A5}"/>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8962548" y="6186477"/>
            <a:ext cx="1352755" cy="491363"/>
          </a:xfrm>
          <a:prstGeom prst="rect">
            <a:avLst/>
          </a:prstGeom>
          <a:noFill/>
          <a:extLst>
            <a:ext uri="{909E8E84-426E-40DD-AFC4-6F175D3DCCD1}">
              <a14:hiddenFill xmlns:a14="http://schemas.microsoft.com/office/drawing/2010/main">
                <a:solidFill>
                  <a:srgbClr val="FFFFFF"/>
                </a:solidFill>
              </a14:hiddenFill>
            </a:ext>
          </a:extLst>
        </p:spPr>
      </p:pic>
      <p:sp>
        <p:nvSpPr>
          <p:cNvPr id="10" name="Tijdelijke aanduiding voor inhoud 2">
            <a:extLst>
              <a:ext uri="{FF2B5EF4-FFF2-40B4-BE49-F238E27FC236}">
                <a16:creationId xmlns:a16="http://schemas.microsoft.com/office/drawing/2014/main" id="{E5318278-09ED-4275-54F2-B82481A5F4FE}"/>
              </a:ext>
            </a:extLst>
          </p:cNvPr>
          <p:cNvSpPr txBox="1">
            <a:spLocks/>
          </p:cNvSpPr>
          <p:nvPr/>
        </p:nvSpPr>
        <p:spPr>
          <a:xfrm>
            <a:off x="834438" y="1231812"/>
            <a:ext cx="10963958" cy="4787692"/>
          </a:xfrm>
          <a:prstGeom prst="rect">
            <a:avLst/>
          </a:prstGeom>
          <a:solidFill>
            <a:schemeClr val="bg1">
              <a:lumMod val="95000"/>
              <a:alpha val="10196"/>
            </a:schemeClr>
          </a:solidFill>
          <a:ln w="6350">
            <a:solidFill>
              <a:schemeClr val="accent3"/>
            </a:solidFill>
          </a:ln>
        </p:spPr>
        <p:txBody>
          <a:bodyPr vert="horz" lIns="96000" tIns="96000" rIns="96000" bIns="96000" rtlCol="0" anchor="t" anchorCtr="0">
            <a:noAutofit/>
          </a:bodyPr>
          <a:lstStyle>
            <a:lvl1pPr marL="0" indent="0" algn="l" defTabSz="914400" rtl="0" eaLnBrk="1" latinLnBrk="0" hangingPunct="1">
              <a:lnSpc>
                <a:spcPct val="120000"/>
              </a:lnSpc>
              <a:spcBef>
                <a:spcPts val="0"/>
              </a:spcBef>
              <a:buFont typeface="Arial" panose="020B0604020202020204" pitchFamily="34" charset="0"/>
              <a:buNone/>
              <a:defRPr sz="1050" b="0" kern="1200">
                <a:solidFill>
                  <a:schemeClr val="tx1"/>
                </a:solidFill>
                <a:latin typeface="+mn-lt"/>
                <a:ea typeface="+mn-ea"/>
                <a:cs typeface="+mn-cs"/>
              </a:defRPr>
            </a:lvl1pPr>
            <a:lvl2pPr marL="0" indent="0" algn="l" defTabSz="914400" rtl="0" eaLnBrk="1" latinLnBrk="0" hangingPunct="1">
              <a:lnSpc>
                <a:spcPct val="120000"/>
              </a:lnSpc>
              <a:spcBef>
                <a:spcPts val="0"/>
              </a:spcBef>
              <a:buSzPct val="125000"/>
              <a:buFontTx/>
              <a:buNone/>
              <a:defRPr sz="1050" b="1" kern="1200">
                <a:solidFill>
                  <a:srgbClr val="2D2166"/>
                </a:solidFill>
                <a:latin typeface="+mn-lt"/>
                <a:ea typeface="+mn-ea"/>
                <a:cs typeface="+mn-cs"/>
              </a:defRPr>
            </a:lvl2pPr>
            <a:lvl3pPr marL="180975"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3pPr>
            <a:lvl4pPr marL="36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4pPr>
            <a:lvl5pPr marL="54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1219170">
              <a:lnSpc>
                <a:spcPct val="100000"/>
              </a:lnSpc>
              <a:spcAft>
                <a:spcPts val="600"/>
              </a:spcAft>
            </a:pPr>
            <a:r>
              <a:rPr lang="nl-NL" sz="1467" dirty="0">
                <a:solidFill>
                  <a:schemeClr val="tx2"/>
                </a:solidFill>
                <a:latin typeface="Museo Sans 900" panose="02000000000000000000" pitchFamily="50" charset="0"/>
              </a:rPr>
              <a:t>Vervolgafspraken</a:t>
            </a:r>
          </a:p>
          <a:p>
            <a:pPr lvl="1" defTabSz="1219170">
              <a:lnSpc>
                <a:spcPct val="100000"/>
              </a:lnSpc>
              <a:spcAft>
                <a:spcPts val="600"/>
              </a:spcAft>
            </a:pPr>
            <a:endParaRPr lang="nl-NL" sz="1200" b="0" dirty="0">
              <a:solidFill>
                <a:schemeClr val="tx2"/>
              </a:solidFill>
            </a:endParaRPr>
          </a:p>
          <a:p>
            <a:pPr lvl="1" defTabSz="1219170">
              <a:lnSpc>
                <a:spcPct val="100000"/>
              </a:lnSpc>
              <a:spcAft>
                <a:spcPts val="600"/>
              </a:spcAft>
            </a:pPr>
            <a:endParaRPr lang="nl-NL" sz="1467" dirty="0">
              <a:solidFill>
                <a:schemeClr val="tx2"/>
              </a:solidFill>
              <a:latin typeface="Museo Sans 900" panose="02000000000000000000" pitchFamily="50" charset="0"/>
            </a:endParaRPr>
          </a:p>
        </p:txBody>
      </p:sp>
      <p:sp>
        <p:nvSpPr>
          <p:cNvPr id="2" name="Title 1">
            <a:extLst>
              <a:ext uri="{FF2B5EF4-FFF2-40B4-BE49-F238E27FC236}">
                <a16:creationId xmlns:a16="http://schemas.microsoft.com/office/drawing/2014/main" id="{94DE524C-90C6-B06F-1E83-5CD1CF45AF24}"/>
              </a:ext>
            </a:extLst>
          </p:cNvPr>
          <p:cNvSpPr txBox="1">
            <a:spLocks/>
          </p:cNvSpPr>
          <p:nvPr/>
        </p:nvSpPr>
        <p:spPr>
          <a:xfrm>
            <a:off x="754790" y="276969"/>
            <a:ext cx="9560514" cy="506332"/>
          </a:xfrm>
          <a:prstGeom prst="rect">
            <a:avLst/>
          </a:prstGeom>
        </p:spPr>
        <p:txBody>
          <a:bodyPr vert="horz"/>
          <a:lstStyle>
            <a:lvl1pPr algn="l" defTabSz="914400" rtl="0" eaLnBrk="1" latinLnBrk="0" hangingPunct="1">
              <a:lnSpc>
                <a:spcPct val="84000"/>
              </a:lnSpc>
              <a:spcBef>
                <a:spcPct val="0"/>
              </a:spcBef>
              <a:buNone/>
              <a:defRPr sz="3200" b="1" kern="1200">
                <a:solidFill>
                  <a:schemeClr val="tx2"/>
                </a:solidFill>
                <a:latin typeface="+mj-lt"/>
                <a:ea typeface="+mj-ea"/>
                <a:cs typeface="+mj-cs"/>
              </a:defRPr>
            </a:lvl1pPr>
          </a:lstStyle>
          <a:p>
            <a:pPr lvl="0"/>
            <a:r>
              <a:rPr lang="nl-NL" dirty="0">
                <a:latin typeface="Museo Sans 900" panose="02000000000000000000" pitchFamily="50" charset="0"/>
              </a:rPr>
              <a:t>Tussentijds overleg over communicatieplannen </a:t>
            </a:r>
            <a:endParaRPr lang="nl-NL" sz="2400" dirty="0">
              <a:latin typeface="Museo Sans 900" panose="02000000000000000000" pitchFamily="50" charset="0"/>
            </a:endParaRPr>
          </a:p>
        </p:txBody>
      </p:sp>
      <p:sp>
        <p:nvSpPr>
          <p:cNvPr id="11" name="Rectangle: Rounded Corners 10">
            <a:extLst>
              <a:ext uri="{FF2B5EF4-FFF2-40B4-BE49-F238E27FC236}">
                <a16:creationId xmlns:a16="http://schemas.microsoft.com/office/drawing/2014/main" id="{4F1CAABC-0999-DAE7-5B6A-A16FEC464697}"/>
              </a:ext>
            </a:extLst>
          </p:cNvPr>
          <p:cNvSpPr/>
          <p:nvPr/>
        </p:nvSpPr>
        <p:spPr>
          <a:xfrm>
            <a:off x="1216290" y="2693431"/>
            <a:ext cx="2975281" cy="1954769"/>
          </a:xfrm>
          <a:prstGeom prst="roundRect">
            <a:avLst/>
          </a:prstGeom>
          <a:solidFill>
            <a:srgbClr val="453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bg1"/>
              </a:solidFill>
            </a:endParaRPr>
          </a:p>
          <a:p>
            <a:pPr algn="ctr"/>
            <a:r>
              <a:rPr lang="nl-NL" sz="1200" dirty="0">
                <a:solidFill>
                  <a:schemeClr val="bg1"/>
                </a:solidFill>
              </a:rPr>
              <a:t>Pensioenuitvoerders kunnen </a:t>
            </a:r>
            <a:r>
              <a:rPr lang="nl-NL" sz="1200" b="1" dirty="0">
                <a:solidFill>
                  <a:schemeClr val="bg1"/>
                </a:solidFill>
              </a:rPr>
              <a:t>per e-mail contact met de AFM opnemen</a:t>
            </a:r>
            <a:r>
              <a:rPr lang="nl-NL" sz="1200" dirty="0">
                <a:solidFill>
                  <a:schemeClr val="bg1"/>
                </a:solidFill>
              </a:rPr>
              <a:t> wanneer er tussentijds dilemma’s of knelpunten zijn. Waar mogelijk kan de AFM op basis van de ingediende vragen de Q&amp;A op de website aanvullen.</a:t>
            </a:r>
          </a:p>
        </p:txBody>
      </p:sp>
      <p:sp>
        <p:nvSpPr>
          <p:cNvPr id="13" name="Oval 12">
            <a:extLst>
              <a:ext uri="{FF2B5EF4-FFF2-40B4-BE49-F238E27FC236}">
                <a16:creationId xmlns:a16="http://schemas.microsoft.com/office/drawing/2014/main" id="{4B8BC5ED-755A-589B-AF32-47E0C85485EE}"/>
              </a:ext>
            </a:extLst>
          </p:cNvPr>
          <p:cNvSpPr/>
          <p:nvPr/>
        </p:nvSpPr>
        <p:spPr>
          <a:xfrm>
            <a:off x="2129712" y="2088916"/>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Rounded Corners 20">
            <a:extLst>
              <a:ext uri="{FF2B5EF4-FFF2-40B4-BE49-F238E27FC236}">
                <a16:creationId xmlns:a16="http://schemas.microsoft.com/office/drawing/2014/main" id="{DCF97879-85D9-15A2-03A0-9BEB5441F369}"/>
              </a:ext>
            </a:extLst>
          </p:cNvPr>
          <p:cNvSpPr/>
          <p:nvPr/>
        </p:nvSpPr>
        <p:spPr>
          <a:xfrm>
            <a:off x="4827106" y="2693431"/>
            <a:ext cx="2975281" cy="1954769"/>
          </a:xfrm>
          <a:prstGeom prst="roundRect">
            <a:avLst/>
          </a:prstGeom>
          <a:solidFill>
            <a:srgbClr val="453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2"/>
              </a:solidFill>
            </a:endParaRPr>
          </a:p>
          <a:p>
            <a:pPr algn="ctr"/>
            <a:r>
              <a:rPr lang="nl-NL" sz="1200" dirty="0">
                <a:solidFill>
                  <a:schemeClr val="bg1"/>
                </a:solidFill>
              </a:rPr>
              <a:t>De AFM gaat na elke beoordelingsronde, dus ongeveer elke drie maanden, geanonimiseerde </a:t>
            </a:r>
            <a:r>
              <a:rPr lang="nl-NL" sz="1200" b="1" dirty="0">
                <a:solidFill>
                  <a:schemeClr val="bg1"/>
                </a:solidFill>
              </a:rPr>
              <a:t>uitkomsten van haar onderzoeken, </a:t>
            </a:r>
            <a:r>
              <a:rPr lang="nl-NL" sz="1200" b="1" dirty="0" err="1">
                <a:solidFill>
                  <a:schemeClr val="bg1"/>
                </a:solidFill>
              </a:rPr>
              <a:t>good</a:t>
            </a:r>
            <a:r>
              <a:rPr lang="nl-NL" sz="1200" b="1" dirty="0">
                <a:solidFill>
                  <a:schemeClr val="bg1"/>
                </a:solidFill>
              </a:rPr>
              <a:t> practices en aanbevelingen delen</a:t>
            </a:r>
            <a:r>
              <a:rPr lang="nl-NL" sz="1200" dirty="0">
                <a:solidFill>
                  <a:schemeClr val="bg1"/>
                </a:solidFill>
              </a:rPr>
              <a:t>. In september zal dat voor het eerst zijn. </a:t>
            </a:r>
          </a:p>
        </p:txBody>
      </p:sp>
      <p:sp>
        <p:nvSpPr>
          <p:cNvPr id="22" name="Oval 21">
            <a:extLst>
              <a:ext uri="{FF2B5EF4-FFF2-40B4-BE49-F238E27FC236}">
                <a16:creationId xmlns:a16="http://schemas.microsoft.com/office/drawing/2014/main" id="{FD633BA9-C422-DB28-30D7-EC3B34382D47}"/>
              </a:ext>
            </a:extLst>
          </p:cNvPr>
          <p:cNvSpPr/>
          <p:nvPr/>
        </p:nvSpPr>
        <p:spPr>
          <a:xfrm>
            <a:off x="5799172" y="2088916"/>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tangle: Rounded Corners 23">
            <a:extLst>
              <a:ext uri="{FF2B5EF4-FFF2-40B4-BE49-F238E27FC236}">
                <a16:creationId xmlns:a16="http://schemas.microsoft.com/office/drawing/2014/main" id="{9557B477-CA58-AAB9-D3EC-C192ED049B2C}"/>
              </a:ext>
            </a:extLst>
          </p:cNvPr>
          <p:cNvSpPr/>
          <p:nvPr/>
        </p:nvSpPr>
        <p:spPr>
          <a:xfrm>
            <a:off x="8437921" y="2693431"/>
            <a:ext cx="2975281" cy="1954769"/>
          </a:xfrm>
          <a:prstGeom prst="roundRect">
            <a:avLst/>
          </a:prstGeom>
          <a:solidFill>
            <a:srgbClr val="453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2"/>
              </a:solidFill>
            </a:endParaRPr>
          </a:p>
          <a:p>
            <a:pPr algn="ctr"/>
            <a:r>
              <a:rPr lang="nl-NL" sz="1200" dirty="0">
                <a:solidFill>
                  <a:schemeClr val="bg1"/>
                </a:solidFill>
              </a:rPr>
              <a:t>Mochten er na de voorgaande acties nog onduidelijkheden spelen over het communicatieplan, dan gaat de AFM een </a:t>
            </a:r>
            <a:r>
              <a:rPr lang="nl-NL" sz="1200" b="1" dirty="0">
                <a:solidFill>
                  <a:schemeClr val="bg1"/>
                </a:solidFill>
              </a:rPr>
              <a:t>ronde tafelbijeenkomst </a:t>
            </a:r>
            <a:r>
              <a:rPr lang="nl-NL" sz="1200" dirty="0">
                <a:solidFill>
                  <a:schemeClr val="bg1"/>
                </a:solidFill>
              </a:rPr>
              <a:t>organiseren om uitkomsten, dilemma’s en knelpunten met betrekking tot het communicatieplan te bespreken. </a:t>
            </a:r>
          </a:p>
        </p:txBody>
      </p:sp>
      <p:sp>
        <p:nvSpPr>
          <p:cNvPr id="25" name="Oval 24">
            <a:extLst>
              <a:ext uri="{FF2B5EF4-FFF2-40B4-BE49-F238E27FC236}">
                <a16:creationId xmlns:a16="http://schemas.microsoft.com/office/drawing/2014/main" id="{228B4A85-842D-1771-49F7-20DD638D7435}"/>
              </a:ext>
            </a:extLst>
          </p:cNvPr>
          <p:cNvSpPr/>
          <p:nvPr/>
        </p:nvSpPr>
        <p:spPr>
          <a:xfrm>
            <a:off x="9439561" y="2088916"/>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7" name="Afbeelding 18">
            <a:extLst>
              <a:ext uri="{FF2B5EF4-FFF2-40B4-BE49-F238E27FC236}">
                <a16:creationId xmlns:a16="http://schemas.microsoft.com/office/drawing/2014/main" id="{34D47635-E06B-54F2-5D01-360109ADAE43}"/>
              </a:ext>
            </a:extLst>
          </p:cNvPr>
          <p:cNvPicPr>
            <a:picLocks noChangeAspect="1"/>
          </p:cNvPicPr>
          <p:nvPr/>
        </p:nvPicPr>
        <p:blipFill>
          <a:blip r:embed="rId7"/>
          <a:stretch>
            <a:fillRect/>
          </a:stretch>
        </p:blipFill>
        <p:spPr>
          <a:xfrm>
            <a:off x="5937596" y="2276977"/>
            <a:ext cx="783939" cy="783939"/>
          </a:xfrm>
          <a:prstGeom prst="rect">
            <a:avLst/>
          </a:prstGeom>
        </p:spPr>
      </p:pic>
      <p:pic>
        <p:nvPicPr>
          <p:cNvPr id="28" name="Afbeelding 12">
            <a:extLst>
              <a:ext uri="{FF2B5EF4-FFF2-40B4-BE49-F238E27FC236}">
                <a16:creationId xmlns:a16="http://schemas.microsoft.com/office/drawing/2014/main" id="{7BD84F50-50D8-994C-C9FD-7CA3E499164F}"/>
              </a:ext>
            </a:extLst>
          </p:cNvPr>
          <p:cNvPicPr>
            <a:picLocks noChangeAspect="1"/>
          </p:cNvPicPr>
          <p:nvPr/>
        </p:nvPicPr>
        <p:blipFill>
          <a:blip r:embed="rId8"/>
          <a:stretch>
            <a:fillRect/>
          </a:stretch>
        </p:blipFill>
        <p:spPr>
          <a:xfrm>
            <a:off x="2290650" y="2234357"/>
            <a:ext cx="826559" cy="826559"/>
          </a:xfrm>
          <a:prstGeom prst="rect">
            <a:avLst/>
          </a:prstGeom>
        </p:spPr>
      </p:pic>
      <p:pic>
        <p:nvPicPr>
          <p:cNvPr id="30" name="Afbeelding 13">
            <a:extLst>
              <a:ext uri="{FF2B5EF4-FFF2-40B4-BE49-F238E27FC236}">
                <a16:creationId xmlns:a16="http://schemas.microsoft.com/office/drawing/2014/main" id="{A021EB6B-F036-C722-4AF9-76C45B6B692E}"/>
              </a:ext>
            </a:extLst>
          </p:cNvPr>
          <p:cNvPicPr>
            <a:picLocks noChangeAspect="1"/>
          </p:cNvPicPr>
          <p:nvPr/>
        </p:nvPicPr>
        <p:blipFill>
          <a:blip r:embed="rId9"/>
          <a:stretch>
            <a:fillRect/>
          </a:stretch>
        </p:blipFill>
        <p:spPr>
          <a:xfrm>
            <a:off x="9615980" y="2403151"/>
            <a:ext cx="619161" cy="525642"/>
          </a:xfrm>
          <a:prstGeom prst="rect">
            <a:avLst/>
          </a:prstGeom>
        </p:spPr>
      </p:pic>
      <p:sp>
        <p:nvSpPr>
          <p:cNvPr id="31" name="Rectangle: Rounded Corners 30">
            <a:extLst>
              <a:ext uri="{FF2B5EF4-FFF2-40B4-BE49-F238E27FC236}">
                <a16:creationId xmlns:a16="http://schemas.microsoft.com/office/drawing/2014/main" id="{95BB976D-63D7-457C-EBBB-E6C2730CB7E7}"/>
              </a:ext>
            </a:extLst>
          </p:cNvPr>
          <p:cNvSpPr/>
          <p:nvPr/>
        </p:nvSpPr>
        <p:spPr>
          <a:xfrm>
            <a:off x="834438" y="784505"/>
            <a:ext cx="1112987" cy="324000"/>
          </a:xfrm>
          <a:prstGeom prst="roundRect">
            <a:avLst/>
          </a:prstGeom>
          <a:solidFill>
            <a:srgbClr val="453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3" name="Picture 8">
            <a:extLst>
              <a:ext uri="{FF2B5EF4-FFF2-40B4-BE49-F238E27FC236}">
                <a16:creationId xmlns:a16="http://schemas.microsoft.com/office/drawing/2014/main" id="{7BA2898D-EE39-908F-84F0-756CCC2AF7DA}"/>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63013" y="818681"/>
            <a:ext cx="1013412" cy="235849"/>
          </a:xfrm>
          <a:prstGeom prst="rect">
            <a:avLst/>
          </a:prstGeom>
        </p:spPr>
      </p:pic>
      <p:pic>
        <p:nvPicPr>
          <p:cNvPr id="8" name="Afbeelding 9">
            <a:hlinkClick r:id="rId12" action="ppaction://hlinksldjump"/>
            <a:extLst>
              <a:ext uri="{FF2B5EF4-FFF2-40B4-BE49-F238E27FC236}">
                <a16:creationId xmlns:a16="http://schemas.microsoft.com/office/drawing/2014/main" id="{F12CD750-4840-1ADE-3ADA-680E9D93E2B2}"/>
              </a:ext>
            </a:extLst>
          </p:cNvPr>
          <p:cNvPicPr/>
          <p:nvPr/>
        </p:nvPicPr>
        <p:blipFill>
          <a:blip r:embed="rId13"/>
          <a:stretch>
            <a:fillRect/>
          </a:stretch>
        </p:blipFill>
        <p:spPr>
          <a:xfrm>
            <a:off x="11470807" y="-171306"/>
            <a:ext cx="902955" cy="892521"/>
          </a:xfrm>
          <a:prstGeom prst="rect">
            <a:avLst/>
          </a:prstGeom>
        </p:spPr>
      </p:pic>
    </p:spTree>
    <p:extLst>
      <p:ext uri="{BB962C8B-B14F-4D97-AF65-F5344CB8AC3E}">
        <p14:creationId xmlns:p14="http://schemas.microsoft.com/office/powerpoint/2010/main" val="3993277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7D39B4-07CA-6CED-7F73-2F50B1911269}"/>
              </a:ext>
            </a:extLst>
          </p:cNvPr>
          <p:cNvSpPr>
            <a:spLocks noGrp="1"/>
          </p:cNvSpPr>
          <p:nvPr>
            <p:ph type="dt" sz="half" idx="10"/>
          </p:nvPr>
        </p:nvSpPr>
        <p:spPr/>
        <p:txBody>
          <a:bodyPr/>
          <a:lstStyle/>
          <a:p>
            <a:r>
              <a:rPr lang="nl-NL"/>
              <a:t>Juli 2023</a:t>
            </a:r>
            <a:endParaRPr lang="nl-NL" dirty="0"/>
          </a:p>
        </p:txBody>
      </p:sp>
      <p:sp>
        <p:nvSpPr>
          <p:cNvPr id="3" name="Slide Number Placeholder 2">
            <a:extLst>
              <a:ext uri="{FF2B5EF4-FFF2-40B4-BE49-F238E27FC236}">
                <a16:creationId xmlns:a16="http://schemas.microsoft.com/office/drawing/2014/main" id="{C1E604B1-173A-2021-1059-29B869C6EEF5}"/>
              </a:ext>
            </a:extLst>
          </p:cNvPr>
          <p:cNvSpPr>
            <a:spLocks noGrp="1"/>
          </p:cNvSpPr>
          <p:nvPr>
            <p:ph type="sldNum" sz="quarter" idx="12"/>
          </p:nvPr>
        </p:nvSpPr>
        <p:spPr/>
        <p:txBody>
          <a:bodyPr/>
          <a:lstStyle/>
          <a:p>
            <a:fld id="{8F18802B-E4C7-4B2D-B37A-6B7CC3C134EA}" type="slidenum">
              <a:rPr lang="nl-NL" smtClean="0"/>
              <a:pPr/>
              <a:t>13</a:t>
            </a:fld>
            <a:endParaRPr lang="nl-NL" dirty="0"/>
          </a:p>
        </p:txBody>
      </p:sp>
      <p:sp>
        <p:nvSpPr>
          <p:cNvPr id="4" name="Footer Placeholder 2">
            <a:extLst>
              <a:ext uri="{FF2B5EF4-FFF2-40B4-BE49-F238E27FC236}">
                <a16:creationId xmlns:a16="http://schemas.microsoft.com/office/drawing/2014/main" id="{2C4D44C4-84CD-49D8-9379-577260CA5098}"/>
              </a:ext>
            </a:extLst>
          </p:cNvPr>
          <p:cNvSpPr>
            <a:spLocks noGrp="1"/>
          </p:cNvSpPr>
          <p:nvPr>
            <p:ph type="ftr" sz="quarter" idx="11"/>
          </p:nvPr>
        </p:nvSpPr>
        <p:spPr>
          <a:xfrm>
            <a:off x="2615713" y="6309784"/>
            <a:ext cx="7200000" cy="201083"/>
          </a:xfrm>
        </p:spPr>
        <p:txBody>
          <a:bodyPr/>
          <a:lstStyle/>
          <a:p>
            <a:r>
              <a:rPr lang="nl-NL" dirty="0"/>
              <a:t>Platform Pensioentransitie</a:t>
            </a:r>
          </a:p>
        </p:txBody>
      </p:sp>
      <p:pic>
        <p:nvPicPr>
          <p:cNvPr id="5" name="Afbeelding 1">
            <a:extLst>
              <a:ext uri="{FF2B5EF4-FFF2-40B4-BE49-F238E27FC236}">
                <a16:creationId xmlns:a16="http://schemas.microsoft.com/office/drawing/2014/main" id="{0355E4A0-EB16-573B-A77D-78A4E490DB3B}"/>
              </a:ext>
            </a:extLst>
          </p:cNvPr>
          <p:cNvPicPr>
            <a:picLocks noChangeAspect="1"/>
          </p:cNvPicPr>
          <p:nvPr/>
        </p:nvPicPr>
        <p:blipFill>
          <a:blip r:embed="rId2"/>
          <a:stretch>
            <a:fillRect/>
          </a:stretch>
        </p:blipFill>
        <p:spPr>
          <a:xfrm>
            <a:off x="10512582" y="6228147"/>
            <a:ext cx="1211655" cy="282720"/>
          </a:xfrm>
          <a:prstGeom prst="rect">
            <a:avLst/>
          </a:prstGeom>
        </p:spPr>
      </p:pic>
      <p:pic>
        <p:nvPicPr>
          <p:cNvPr id="6" name="Picture 2" descr="De Nederlandsche Bank – de centrale bank van Nederland">
            <a:extLst>
              <a:ext uri="{FF2B5EF4-FFF2-40B4-BE49-F238E27FC236}">
                <a16:creationId xmlns:a16="http://schemas.microsoft.com/office/drawing/2014/main" id="{AA0C0B73-4903-7C8C-1154-6EB13565D984}"/>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8962548" y="6186477"/>
            <a:ext cx="1352755" cy="4913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B38F727B-F019-AF80-04A7-BDA3E51CD6A5}"/>
              </a:ext>
            </a:extLst>
          </p:cNvPr>
          <p:cNvSpPr txBox="1">
            <a:spLocks/>
          </p:cNvSpPr>
          <p:nvPr/>
        </p:nvSpPr>
        <p:spPr>
          <a:xfrm>
            <a:off x="754789" y="276969"/>
            <a:ext cx="11043608" cy="506332"/>
          </a:xfrm>
          <a:prstGeom prst="rect">
            <a:avLst/>
          </a:prstGeom>
        </p:spPr>
        <p:txBody>
          <a:bodyPr vert="horz"/>
          <a:lstStyle>
            <a:lvl1pPr algn="l" defTabSz="914400" rtl="0" eaLnBrk="1" latinLnBrk="0" hangingPunct="1">
              <a:lnSpc>
                <a:spcPct val="84000"/>
              </a:lnSpc>
              <a:spcBef>
                <a:spcPct val="0"/>
              </a:spcBef>
              <a:buNone/>
              <a:defRPr sz="3200" b="1" kern="1200">
                <a:solidFill>
                  <a:schemeClr val="tx2"/>
                </a:solidFill>
                <a:latin typeface="+mj-lt"/>
                <a:ea typeface="+mj-ea"/>
                <a:cs typeface="+mj-cs"/>
              </a:defRPr>
            </a:lvl1pPr>
          </a:lstStyle>
          <a:p>
            <a:pPr lvl="0"/>
            <a:r>
              <a:rPr lang="nl-NL" dirty="0">
                <a:latin typeface="Museo Sans 900" panose="02000000000000000000" pitchFamily="50" charset="0"/>
              </a:rPr>
              <a:t>Moet werkgever gesloten fonds meenemen in transitieplan?</a:t>
            </a:r>
          </a:p>
        </p:txBody>
      </p:sp>
      <p:sp>
        <p:nvSpPr>
          <p:cNvPr id="8" name="Tijdelijke aanduiding voor inhoud 2">
            <a:extLst>
              <a:ext uri="{FF2B5EF4-FFF2-40B4-BE49-F238E27FC236}">
                <a16:creationId xmlns:a16="http://schemas.microsoft.com/office/drawing/2014/main" id="{D271EC96-C37D-46A9-E04E-F61D0E44D33B}"/>
              </a:ext>
            </a:extLst>
          </p:cNvPr>
          <p:cNvSpPr txBox="1">
            <a:spLocks/>
          </p:cNvSpPr>
          <p:nvPr/>
        </p:nvSpPr>
        <p:spPr>
          <a:xfrm>
            <a:off x="834439" y="1583127"/>
            <a:ext cx="10963958" cy="772438"/>
          </a:xfrm>
          <a:prstGeom prst="rect">
            <a:avLst/>
          </a:prstGeom>
          <a:solidFill>
            <a:schemeClr val="bg1">
              <a:lumMod val="95000"/>
              <a:alpha val="10196"/>
            </a:schemeClr>
          </a:solidFill>
          <a:ln w="6350">
            <a:solidFill>
              <a:schemeClr val="accent3"/>
            </a:solidFill>
          </a:ln>
        </p:spPr>
        <p:txBody>
          <a:bodyPr vert="horz" lIns="96000" tIns="96000" rIns="96000" bIns="96000" rtlCol="0" anchor="t" anchorCtr="0">
            <a:noAutofit/>
          </a:bodyPr>
          <a:lstStyle>
            <a:lvl1pPr marL="0" indent="0" algn="l" defTabSz="914400" rtl="0" eaLnBrk="1" latinLnBrk="0" hangingPunct="1">
              <a:lnSpc>
                <a:spcPct val="120000"/>
              </a:lnSpc>
              <a:spcBef>
                <a:spcPts val="0"/>
              </a:spcBef>
              <a:buFont typeface="Arial" panose="020B0604020202020204" pitchFamily="34" charset="0"/>
              <a:buNone/>
              <a:defRPr sz="1050" b="0" kern="1200">
                <a:solidFill>
                  <a:schemeClr val="tx1"/>
                </a:solidFill>
                <a:latin typeface="+mn-lt"/>
                <a:ea typeface="+mn-ea"/>
                <a:cs typeface="+mn-cs"/>
              </a:defRPr>
            </a:lvl1pPr>
            <a:lvl2pPr marL="0" indent="0" algn="l" defTabSz="914400" rtl="0" eaLnBrk="1" latinLnBrk="0" hangingPunct="1">
              <a:lnSpc>
                <a:spcPct val="120000"/>
              </a:lnSpc>
              <a:spcBef>
                <a:spcPts val="0"/>
              </a:spcBef>
              <a:buSzPct val="125000"/>
              <a:buFontTx/>
              <a:buNone/>
              <a:defRPr sz="1050" b="1" kern="1200">
                <a:solidFill>
                  <a:srgbClr val="2D2166"/>
                </a:solidFill>
                <a:latin typeface="+mn-lt"/>
                <a:ea typeface="+mn-ea"/>
                <a:cs typeface="+mn-cs"/>
              </a:defRPr>
            </a:lvl2pPr>
            <a:lvl3pPr marL="180975"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3pPr>
            <a:lvl4pPr marL="36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4pPr>
            <a:lvl5pPr marL="54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1219170">
              <a:lnSpc>
                <a:spcPct val="100000"/>
              </a:lnSpc>
              <a:spcAft>
                <a:spcPts val="600"/>
              </a:spcAft>
            </a:pPr>
            <a:r>
              <a:rPr lang="nl-NL" sz="1467" dirty="0">
                <a:solidFill>
                  <a:schemeClr val="tx2"/>
                </a:solidFill>
                <a:latin typeface="Museo Sans 900" panose="02000000000000000000" pitchFamily="50" charset="0"/>
              </a:rPr>
              <a:t>Bespreekpunt</a:t>
            </a:r>
          </a:p>
          <a:p>
            <a:pPr lvl="1" defTabSz="1219170">
              <a:lnSpc>
                <a:spcPct val="100000"/>
              </a:lnSpc>
            </a:pPr>
            <a:r>
              <a:rPr lang="nl-NL" sz="1200" b="0" dirty="0">
                <a:solidFill>
                  <a:schemeClr val="tx2"/>
                </a:solidFill>
              </a:rPr>
              <a:t>Moeten werkgevers hun verleden in de vorm van een gesloten fonds meenemen bij de opstelling van een transitieplan, of kunnen werkgevers aangeven dat de periode voor fondssluiting buiten beschouwing kan blijven, aangezien de transitie hierop geen invloed heeft?</a:t>
            </a:r>
          </a:p>
        </p:txBody>
      </p:sp>
      <p:sp>
        <p:nvSpPr>
          <p:cNvPr id="9" name="Tijdelijke aanduiding voor inhoud 2">
            <a:extLst>
              <a:ext uri="{FF2B5EF4-FFF2-40B4-BE49-F238E27FC236}">
                <a16:creationId xmlns:a16="http://schemas.microsoft.com/office/drawing/2014/main" id="{68ECB3C3-5F98-A04B-72D7-352D354E4D6D}"/>
              </a:ext>
            </a:extLst>
          </p:cNvPr>
          <p:cNvSpPr txBox="1">
            <a:spLocks/>
          </p:cNvSpPr>
          <p:nvPr/>
        </p:nvSpPr>
        <p:spPr>
          <a:xfrm>
            <a:off x="834439" y="2420164"/>
            <a:ext cx="10963958" cy="2629697"/>
          </a:xfrm>
          <a:prstGeom prst="rect">
            <a:avLst/>
          </a:prstGeom>
          <a:solidFill>
            <a:schemeClr val="bg1">
              <a:lumMod val="95000"/>
              <a:alpha val="10196"/>
            </a:schemeClr>
          </a:solidFill>
          <a:ln w="6350">
            <a:solidFill>
              <a:schemeClr val="accent3"/>
            </a:solidFill>
          </a:ln>
        </p:spPr>
        <p:txBody>
          <a:bodyPr vert="horz" lIns="96000" tIns="96000" rIns="96000" bIns="96000" rtlCol="0" anchor="t" anchorCtr="0">
            <a:noAutofit/>
          </a:bodyPr>
          <a:lstStyle>
            <a:lvl1pPr marL="0" indent="0" algn="l" defTabSz="914400" rtl="0" eaLnBrk="1" latinLnBrk="0" hangingPunct="1">
              <a:lnSpc>
                <a:spcPct val="120000"/>
              </a:lnSpc>
              <a:spcBef>
                <a:spcPts val="0"/>
              </a:spcBef>
              <a:buFont typeface="Arial" panose="020B0604020202020204" pitchFamily="34" charset="0"/>
              <a:buNone/>
              <a:defRPr sz="1050" b="0" kern="1200">
                <a:solidFill>
                  <a:schemeClr val="tx1"/>
                </a:solidFill>
                <a:latin typeface="+mn-lt"/>
                <a:ea typeface="+mn-ea"/>
                <a:cs typeface="+mn-cs"/>
              </a:defRPr>
            </a:lvl1pPr>
            <a:lvl2pPr marL="0" indent="0" algn="l" defTabSz="914400" rtl="0" eaLnBrk="1" latinLnBrk="0" hangingPunct="1">
              <a:lnSpc>
                <a:spcPct val="120000"/>
              </a:lnSpc>
              <a:spcBef>
                <a:spcPts val="0"/>
              </a:spcBef>
              <a:buSzPct val="125000"/>
              <a:buFontTx/>
              <a:buNone/>
              <a:defRPr sz="1050" b="1" kern="1200">
                <a:solidFill>
                  <a:srgbClr val="2D2166"/>
                </a:solidFill>
                <a:latin typeface="+mn-lt"/>
                <a:ea typeface="+mn-ea"/>
                <a:cs typeface="+mn-cs"/>
              </a:defRPr>
            </a:lvl2pPr>
            <a:lvl3pPr marL="180975"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3pPr>
            <a:lvl4pPr marL="36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4pPr>
            <a:lvl5pPr marL="54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1219170">
              <a:lnSpc>
                <a:spcPct val="100000"/>
              </a:lnSpc>
              <a:spcAft>
                <a:spcPts val="600"/>
              </a:spcAft>
            </a:pPr>
            <a:r>
              <a:rPr lang="nl-NL" sz="1467" dirty="0">
                <a:solidFill>
                  <a:schemeClr val="tx2"/>
                </a:solidFill>
                <a:latin typeface="Museo Sans 900" panose="02000000000000000000" pitchFamily="50" charset="0"/>
              </a:rPr>
              <a:t>Behandeling op het platform</a:t>
            </a:r>
          </a:p>
          <a:p>
            <a:pPr lvl="1" defTabSz="1219170">
              <a:lnSpc>
                <a:spcPct val="100000"/>
              </a:lnSpc>
            </a:pPr>
            <a:r>
              <a:rPr lang="nl-NL" sz="1200" b="0" dirty="0">
                <a:solidFill>
                  <a:schemeClr val="tx2"/>
                </a:solidFill>
              </a:rPr>
              <a:t>De aanwezige sectorpartijen hebben toegelicht dat voor gesloten fondsen het proces om wel of niet het verleden mee te nemen onduidelijk is. Gesloten fondsen kennen een grote heterogeniteit met volledig gesloten, gedeeltelijk open, aparte regelingen, soms wel invaren, soms niet. Als er geen actieve regeling is, kun je ook geen nieuwe regeling afspreken. En wat doe je als de werkgever geen verzoek tot invaren indient. Het grootste dilemma is of ook hele oude regelingen in transitieplannen moeten worden opgenomen. </a:t>
            </a:r>
          </a:p>
          <a:p>
            <a:pPr lvl="1" defTabSz="1219170">
              <a:lnSpc>
                <a:spcPct val="100000"/>
              </a:lnSpc>
            </a:pPr>
            <a:endParaRPr lang="nl-NL" sz="1200" b="0" dirty="0">
              <a:solidFill>
                <a:schemeClr val="tx2"/>
              </a:solidFill>
            </a:endParaRPr>
          </a:p>
          <a:p>
            <a:pPr lvl="1" defTabSz="1219170">
              <a:lnSpc>
                <a:spcPct val="100000"/>
              </a:lnSpc>
            </a:pPr>
            <a:r>
              <a:rPr lang="nl-NL" sz="1200" b="0" dirty="0">
                <a:solidFill>
                  <a:schemeClr val="tx2"/>
                </a:solidFill>
              </a:rPr>
              <a:t>Hierbij is ook aangegeven dat de werkgever pensioenregelingen bij verschillende fondsen kan hebben. Deze regelingen kunnen allemaal in 1 transitieplan. De deelnemers kunnen immers ook bij verschillende fondsen zitten, dan maakt het uit hoe de werkgever naar het geheel kijkt. Het dilemma is hierdoor: krijg je als uitvoerder A of B een transitieplan, welke regelingen moeten worden meegenomen in het evenwichtigheidsvraagstuk? </a:t>
            </a:r>
          </a:p>
          <a:p>
            <a:pPr lvl="1" defTabSz="1219170">
              <a:lnSpc>
                <a:spcPct val="100000"/>
              </a:lnSpc>
            </a:pPr>
            <a:endParaRPr lang="nl-NL" sz="1200" b="0" dirty="0">
              <a:solidFill>
                <a:schemeClr val="tx2"/>
              </a:solidFill>
            </a:endParaRPr>
          </a:p>
          <a:p>
            <a:pPr lvl="1" defTabSz="1219170">
              <a:lnSpc>
                <a:spcPct val="100000"/>
              </a:lnSpc>
            </a:pPr>
            <a:r>
              <a:rPr lang="nl-NL" sz="1200" b="0" dirty="0">
                <a:solidFill>
                  <a:schemeClr val="tx2"/>
                </a:solidFill>
              </a:rPr>
              <a:t>DNB herkent het vraagstuk en werkt aan het verkrijgen van helderheid op dit punt.</a:t>
            </a:r>
          </a:p>
          <a:p>
            <a:pPr lvl="1" defTabSz="1219170">
              <a:lnSpc>
                <a:spcPct val="100000"/>
              </a:lnSpc>
            </a:pPr>
            <a:endParaRPr lang="nl-NL" sz="1200" b="0" dirty="0">
              <a:solidFill>
                <a:schemeClr val="tx2"/>
              </a:solidFill>
            </a:endParaRPr>
          </a:p>
          <a:p>
            <a:pPr lvl="1" defTabSz="1219170">
              <a:lnSpc>
                <a:spcPct val="100000"/>
              </a:lnSpc>
            </a:pPr>
            <a:r>
              <a:rPr lang="nl-NL" sz="1200" b="0" dirty="0">
                <a:solidFill>
                  <a:schemeClr val="tx2"/>
                </a:solidFill>
              </a:rPr>
              <a:t>DNB geeft aan dat een afspraak met SZW een optie is om juridische duidelijkheid te verkrijgen op dit punt. </a:t>
            </a:r>
          </a:p>
        </p:txBody>
      </p:sp>
      <p:pic>
        <p:nvPicPr>
          <p:cNvPr id="10" name="Picture 2" descr="De Nederlandsche Bank – de centrale bank van Nederland">
            <a:extLst>
              <a:ext uri="{FF2B5EF4-FFF2-40B4-BE49-F238E27FC236}">
                <a16:creationId xmlns:a16="http://schemas.microsoft.com/office/drawing/2014/main" id="{760F496B-125D-01B5-D3D0-2BB914FDE663}"/>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834439" y="1110369"/>
            <a:ext cx="1352755" cy="491363"/>
          </a:xfrm>
          <a:prstGeom prst="rect">
            <a:avLst/>
          </a:prstGeom>
          <a:noFill/>
          <a:extLst>
            <a:ext uri="{909E8E84-426E-40DD-AFC4-6F175D3DCCD1}">
              <a14:hiddenFill xmlns:a14="http://schemas.microsoft.com/office/drawing/2010/main">
                <a:solidFill>
                  <a:srgbClr val="FFFFFF"/>
                </a:solidFill>
              </a14:hiddenFill>
            </a:ext>
          </a:extLst>
        </p:spPr>
      </p:pic>
      <p:sp>
        <p:nvSpPr>
          <p:cNvPr id="13" name="Tijdelijke aanduiding voor inhoud 2">
            <a:extLst>
              <a:ext uri="{FF2B5EF4-FFF2-40B4-BE49-F238E27FC236}">
                <a16:creationId xmlns:a16="http://schemas.microsoft.com/office/drawing/2014/main" id="{23EF67C9-8093-FD3F-1542-AA7BA1020CC6}"/>
              </a:ext>
            </a:extLst>
          </p:cNvPr>
          <p:cNvSpPr txBox="1">
            <a:spLocks/>
          </p:cNvSpPr>
          <p:nvPr/>
        </p:nvSpPr>
        <p:spPr>
          <a:xfrm>
            <a:off x="834439" y="5118806"/>
            <a:ext cx="10963958" cy="889365"/>
          </a:xfrm>
          <a:prstGeom prst="rect">
            <a:avLst/>
          </a:prstGeom>
          <a:solidFill>
            <a:schemeClr val="bg1">
              <a:lumMod val="95000"/>
              <a:alpha val="10196"/>
            </a:schemeClr>
          </a:solidFill>
          <a:ln w="6350">
            <a:solidFill>
              <a:schemeClr val="accent3"/>
            </a:solidFill>
          </a:ln>
        </p:spPr>
        <p:txBody>
          <a:bodyPr vert="horz" lIns="96000" tIns="96000" rIns="96000" bIns="96000" rtlCol="0" anchor="t" anchorCtr="0">
            <a:noAutofit/>
          </a:bodyPr>
          <a:lstStyle>
            <a:lvl1pPr marL="0" indent="0" algn="l" defTabSz="914400" rtl="0" eaLnBrk="1" latinLnBrk="0" hangingPunct="1">
              <a:lnSpc>
                <a:spcPct val="120000"/>
              </a:lnSpc>
              <a:spcBef>
                <a:spcPts val="0"/>
              </a:spcBef>
              <a:buFont typeface="Arial" panose="020B0604020202020204" pitchFamily="34" charset="0"/>
              <a:buNone/>
              <a:defRPr sz="1050" b="0" kern="1200">
                <a:solidFill>
                  <a:schemeClr val="tx1"/>
                </a:solidFill>
                <a:latin typeface="+mn-lt"/>
                <a:ea typeface="+mn-ea"/>
                <a:cs typeface="+mn-cs"/>
              </a:defRPr>
            </a:lvl1pPr>
            <a:lvl2pPr marL="0" indent="0" algn="l" defTabSz="914400" rtl="0" eaLnBrk="1" latinLnBrk="0" hangingPunct="1">
              <a:lnSpc>
                <a:spcPct val="120000"/>
              </a:lnSpc>
              <a:spcBef>
                <a:spcPts val="0"/>
              </a:spcBef>
              <a:buSzPct val="125000"/>
              <a:buFontTx/>
              <a:buNone/>
              <a:defRPr sz="1050" b="1" kern="1200">
                <a:solidFill>
                  <a:srgbClr val="2D2166"/>
                </a:solidFill>
                <a:latin typeface="+mn-lt"/>
                <a:ea typeface="+mn-ea"/>
                <a:cs typeface="+mn-cs"/>
              </a:defRPr>
            </a:lvl2pPr>
            <a:lvl3pPr marL="180975"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3pPr>
            <a:lvl4pPr marL="36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4pPr>
            <a:lvl5pPr marL="540000" indent="-180975" algn="l" defTabSz="914400" rtl="0" eaLnBrk="1" latinLnBrk="0" hangingPunct="1">
              <a:lnSpc>
                <a:spcPct val="120000"/>
              </a:lnSpc>
              <a:spcBef>
                <a:spcPts val="0"/>
              </a:spcBef>
              <a:buSzPct val="125000"/>
              <a:buFont typeface="Wingdings" panose="05000000000000000000" pitchFamily="2" charset="2"/>
              <a:buChar char="§"/>
              <a:defRPr sz="105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1219170">
              <a:lnSpc>
                <a:spcPct val="100000"/>
              </a:lnSpc>
              <a:spcAft>
                <a:spcPts val="600"/>
              </a:spcAft>
            </a:pPr>
            <a:r>
              <a:rPr lang="nl-NL" sz="1467" dirty="0">
                <a:solidFill>
                  <a:schemeClr val="tx2"/>
                </a:solidFill>
                <a:latin typeface="Museo Sans 900" panose="02000000000000000000" pitchFamily="50" charset="0"/>
              </a:rPr>
              <a:t>Vervolgstappen</a:t>
            </a:r>
          </a:p>
          <a:p>
            <a:pPr lvl="1" defTabSz="1219170">
              <a:lnSpc>
                <a:spcPct val="100000"/>
              </a:lnSpc>
            </a:pPr>
            <a:r>
              <a:rPr lang="nl-NL" sz="1200" b="0" dirty="0">
                <a:solidFill>
                  <a:schemeClr val="tx2"/>
                </a:solidFill>
              </a:rPr>
              <a:t>DNB neemt contact op met het gesloten fonds waar dit dilemma acuut speelt. Daarnaast gaat DNB indien nodig afstemmen met SZW om helderheid te krijgen over dit vraagstuk. </a:t>
            </a:r>
          </a:p>
        </p:txBody>
      </p:sp>
      <p:pic>
        <p:nvPicPr>
          <p:cNvPr id="11" name="Afbeelding 9">
            <a:hlinkClick r:id="rId4" action="ppaction://hlinksldjump"/>
            <a:extLst>
              <a:ext uri="{FF2B5EF4-FFF2-40B4-BE49-F238E27FC236}">
                <a16:creationId xmlns:a16="http://schemas.microsoft.com/office/drawing/2014/main" id="{E807319A-2509-3559-8586-8C678A6D22A8}"/>
              </a:ext>
            </a:extLst>
          </p:cNvPr>
          <p:cNvPicPr/>
          <p:nvPr/>
        </p:nvPicPr>
        <p:blipFill>
          <a:blip r:embed="rId5"/>
          <a:stretch>
            <a:fillRect/>
          </a:stretch>
        </p:blipFill>
        <p:spPr>
          <a:xfrm>
            <a:off x="11470807" y="-171306"/>
            <a:ext cx="902955" cy="892521"/>
          </a:xfrm>
          <a:prstGeom prst="rect">
            <a:avLst/>
          </a:prstGeom>
        </p:spPr>
      </p:pic>
    </p:spTree>
    <p:extLst>
      <p:ext uri="{BB962C8B-B14F-4D97-AF65-F5344CB8AC3E}">
        <p14:creationId xmlns:p14="http://schemas.microsoft.com/office/powerpoint/2010/main" val="336785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8A9CCAA-42D0-4B18-A912-BBF1F0C94086}"/>
              </a:ext>
            </a:extLst>
          </p:cNvPr>
          <p:cNvGraphicFramePr>
            <a:graphicFrameLocks noChangeAspect="1"/>
          </p:cNvGraphicFramePr>
          <p:nvPr>
            <p:custDataLst>
              <p:tags r:id="rId1"/>
            </p:custDataLst>
            <p:extLst>
              <p:ext uri="{D42A27DB-BD31-4B8C-83A1-F6EECF244321}">
                <p14:modId xmlns:p14="http://schemas.microsoft.com/office/powerpoint/2010/main" val="3020960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78A9CCAA-42D0-4B18-A912-BBF1F0C940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Placeholder 6" descr="A road next to a body of water&#10;&#10;Description automatically generated">
            <a:extLst>
              <a:ext uri="{FF2B5EF4-FFF2-40B4-BE49-F238E27FC236}">
                <a16:creationId xmlns:a16="http://schemas.microsoft.com/office/drawing/2014/main" id="{99D466D7-F967-8950-DD0C-186A5A9995C3}"/>
              </a:ext>
            </a:extLst>
          </p:cNvPr>
          <p:cNvPicPr>
            <a:picLocks noGrp="1" noChangeAspect="1"/>
          </p:cNvPicPr>
          <p:nvPr>
            <p:ph type="pic" idx="13"/>
          </p:nvPr>
        </p:nvPicPr>
        <p:blipFill>
          <a:blip r:embed="rId6" cstate="print">
            <a:extLst>
              <a:ext uri="{28A0092B-C50C-407E-A947-70E740481C1C}">
                <a14:useLocalDpi xmlns:a14="http://schemas.microsoft.com/office/drawing/2010/main" val="0"/>
              </a:ext>
            </a:extLst>
          </a:blip>
          <a:srcRect t="27670" b="27670"/>
          <a:stretch>
            <a:fillRect/>
          </a:stretch>
        </p:blipFill>
        <p:spPr/>
      </p:pic>
      <p:sp>
        <p:nvSpPr>
          <p:cNvPr id="74" name="Text Placeholder 2">
            <a:extLst>
              <a:ext uri="{FF2B5EF4-FFF2-40B4-BE49-F238E27FC236}">
                <a16:creationId xmlns:a16="http://schemas.microsoft.com/office/drawing/2014/main" id="{E78E033D-BC22-EC37-42A8-3E923796DA44}"/>
              </a:ext>
            </a:extLst>
          </p:cNvPr>
          <p:cNvSpPr>
            <a:spLocks noGrp="1"/>
          </p:cNvSpPr>
          <p:nvPr>
            <p:ph type="body" idx="1000"/>
          </p:nvPr>
        </p:nvSpPr>
        <p:spPr>
          <a:xfrm>
            <a:off x="0" y="3063875"/>
            <a:ext cx="11430000" cy="2651125"/>
          </a:xfrm>
          <a:solidFill>
            <a:schemeClr val="accent6">
              <a:alpha val="30196"/>
            </a:schemeClr>
          </a:solidFill>
        </p:spPr>
        <p:txBody>
          <a:bodyPr/>
          <a:lstStyle/>
          <a:p>
            <a:endParaRPr lang="en-US" dirty="0"/>
          </a:p>
        </p:txBody>
      </p:sp>
      <p:sp>
        <p:nvSpPr>
          <p:cNvPr id="9" name="Rectangle 8">
            <a:extLst>
              <a:ext uri="{FF2B5EF4-FFF2-40B4-BE49-F238E27FC236}">
                <a16:creationId xmlns:a16="http://schemas.microsoft.com/office/drawing/2014/main" id="{1C7D171D-6E2F-4976-8B57-BD26E3508EB8}"/>
              </a:ext>
            </a:extLst>
          </p:cNvPr>
          <p:cNvSpPr/>
          <p:nvPr/>
        </p:nvSpPr>
        <p:spPr bwMode="gray">
          <a:xfrm>
            <a:off x="764512" y="4097864"/>
            <a:ext cx="10102455" cy="136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rmAutofit/>
          </a:bodyPr>
          <a:lstStyle/>
          <a:p>
            <a:pPr>
              <a:lnSpc>
                <a:spcPct val="88000"/>
              </a:lnSpc>
              <a:spcBef>
                <a:spcPct val="0"/>
              </a:spcBef>
              <a:spcAft>
                <a:spcPts val="400"/>
              </a:spcAft>
            </a:pPr>
            <a:r>
              <a:rPr lang="nl-NL" sz="5000" b="1" dirty="0">
                <a:solidFill>
                  <a:schemeClr val="tx2"/>
                </a:solidFill>
                <a:latin typeface="Museo Sans 900" panose="02000000000000000000" pitchFamily="50" charset="0"/>
                <a:ea typeface="+mj-ea"/>
                <a:cs typeface="+mj-cs"/>
              </a:rPr>
              <a:t>	Vervolg</a:t>
            </a:r>
          </a:p>
          <a:p>
            <a:pPr>
              <a:lnSpc>
                <a:spcPct val="88000"/>
              </a:lnSpc>
              <a:spcBef>
                <a:spcPct val="0"/>
              </a:spcBef>
              <a:spcAft>
                <a:spcPts val="600"/>
              </a:spcAft>
            </a:pPr>
            <a:endParaRPr lang="nl-NL" sz="3200" b="1" kern="1200" dirty="0">
              <a:solidFill>
                <a:schemeClr val="tx2"/>
              </a:solidFill>
              <a:latin typeface="Museo Sans 700" panose="02000000000000000000" pitchFamily="50" charset="0"/>
              <a:ea typeface="+mj-ea"/>
              <a:cs typeface="+mj-cs"/>
            </a:endParaRPr>
          </a:p>
        </p:txBody>
      </p:sp>
      <p:sp>
        <p:nvSpPr>
          <p:cNvPr id="2052" name="Date Placeholder 1" hidden="1">
            <a:extLst>
              <a:ext uri="{FF2B5EF4-FFF2-40B4-BE49-F238E27FC236}">
                <a16:creationId xmlns:a16="http://schemas.microsoft.com/office/drawing/2014/main" id="{76CC8865-CA7D-4974-9DD4-723AC41EF6E0}"/>
              </a:ext>
            </a:extLst>
          </p:cNvPr>
          <p:cNvSpPr>
            <a:spLocks noGrp="1"/>
          </p:cNvSpPr>
          <p:nvPr>
            <p:ph type="dt" sz="half" idx="4294967295"/>
          </p:nvPr>
        </p:nvSpPr>
        <p:spPr>
          <a:xfrm>
            <a:off x="1160186" y="6309784"/>
            <a:ext cx="1260000" cy="201083"/>
          </a:xfrm>
        </p:spPr>
        <p:txBody>
          <a:bodyPr/>
          <a:lstStyle/>
          <a:p>
            <a:pPr>
              <a:spcAft>
                <a:spcPts val="600"/>
              </a:spcAft>
            </a:pPr>
            <a:r>
              <a:rPr lang="nl-NL"/>
              <a:t>Maart 2022</a:t>
            </a:r>
          </a:p>
        </p:txBody>
      </p:sp>
      <p:sp>
        <p:nvSpPr>
          <p:cNvPr id="2053" name="Slide Number Placeholder 2" hidden="1">
            <a:extLst>
              <a:ext uri="{FF2B5EF4-FFF2-40B4-BE49-F238E27FC236}">
                <a16:creationId xmlns:a16="http://schemas.microsoft.com/office/drawing/2014/main" id="{1AF76745-CDAE-4705-8C88-12FDC3035BF2}"/>
              </a:ext>
            </a:extLst>
          </p:cNvPr>
          <p:cNvSpPr>
            <a:spLocks noGrp="1"/>
          </p:cNvSpPr>
          <p:nvPr>
            <p:ph type="sldNum" sz="quarter" idx="4294967295"/>
          </p:nvPr>
        </p:nvSpPr>
        <p:spPr>
          <a:xfrm>
            <a:off x="574013" y="6309784"/>
            <a:ext cx="360000" cy="201083"/>
          </a:xfrm>
        </p:spPr>
        <p:txBody>
          <a:bodyPr/>
          <a:lstStyle/>
          <a:p>
            <a:pPr>
              <a:spcAft>
                <a:spcPts val="600"/>
              </a:spcAft>
            </a:pPr>
            <a:fld id="{8F18802B-E4C7-4B2D-B37A-6B7CC3C134EA}" type="slidenum">
              <a:rPr lang="nl-NL" smtClean="0"/>
              <a:pPr>
                <a:spcAft>
                  <a:spcPts val="600"/>
                </a:spcAft>
              </a:pPr>
              <a:t>14</a:t>
            </a:fld>
            <a:endParaRPr lang="nl-NL"/>
          </a:p>
        </p:txBody>
      </p:sp>
      <p:pic>
        <p:nvPicPr>
          <p:cNvPr id="5" name="Picture 4" descr="De Nederlandsche Bank – de centrale bank van Nederland">
            <a:extLst>
              <a:ext uri="{FF2B5EF4-FFF2-40B4-BE49-F238E27FC236}">
                <a16:creationId xmlns:a16="http://schemas.microsoft.com/office/drawing/2014/main" id="{0B451C97-F252-66CF-90ED-4772B7CB5DED}"/>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7906524" y="6086888"/>
            <a:ext cx="1711661" cy="62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967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08E30E5-B764-FF7A-6CCE-F30972B53086}"/>
              </a:ext>
            </a:extLst>
          </p:cNvPr>
          <p:cNvGraphicFramePr>
            <a:graphicFrameLocks noChangeAspect="1"/>
          </p:cNvGraphicFramePr>
          <p:nvPr>
            <p:custDataLst>
              <p:tags r:id="rId1"/>
            </p:custDataLst>
            <p:extLst>
              <p:ext uri="{D42A27DB-BD31-4B8C-83A1-F6EECF244321}">
                <p14:modId xmlns:p14="http://schemas.microsoft.com/office/powerpoint/2010/main" val="930821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10" name="think-cell data - do not delete" hidden="1">
                        <a:extLst>
                          <a:ext uri="{FF2B5EF4-FFF2-40B4-BE49-F238E27FC236}">
                            <a16:creationId xmlns:a16="http://schemas.microsoft.com/office/drawing/2014/main" id="{308E30E5-B764-FF7A-6CCE-F30972B530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3" name="Rectangle 62">
            <a:extLst>
              <a:ext uri="{FF2B5EF4-FFF2-40B4-BE49-F238E27FC236}">
                <a16:creationId xmlns:a16="http://schemas.microsoft.com/office/drawing/2014/main" id="{A828306C-AE7A-B139-93F0-7FDB703AB24A}"/>
              </a:ext>
            </a:extLst>
          </p:cNvPr>
          <p:cNvSpPr/>
          <p:nvPr/>
        </p:nvSpPr>
        <p:spPr>
          <a:xfrm>
            <a:off x="0" y="3117317"/>
            <a:ext cx="1351746" cy="549591"/>
          </a:xfrm>
          <a:prstGeom prst="rect">
            <a:avLst/>
          </a:prstGeom>
          <a:solidFill>
            <a:srgbClr val="F47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tangle 61">
            <a:extLst>
              <a:ext uri="{FF2B5EF4-FFF2-40B4-BE49-F238E27FC236}">
                <a16:creationId xmlns:a16="http://schemas.microsoft.com/office/drawing/2014/main" id="{5097E6F9-8C80-DA90-9042-51D835C05DD3}"/>
              </a:ext>
            </a:extLst>
          </p:cNvPr>
          <p:cNvSpPr/>
          <p:nvPr/>
        </p:nvSpPr>
        <p:spPr>
          <a:xfrm>
            <a:off x="10649473" y="3117317"/>
            <a:ext cx="1542527" cy="549591"/>
          </a:xfrm>
          <a:prstGeom prst="rect">
            <a:avLst/>
          </a:prstGeom>
          <a:solidFill>
            <a:srgbClr val="F47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tangle: Rounded Corners 27">
            <a:extLst>
              <a:ext uri="{FF2B5EF4-FFF2-40B4-BE49-F238E27FC236}">
                <a16:creationId xmlns:a16="http://schemas.microsoft.com/office/drawing/2014/main" id="{466B32B6-4F39-38A7-1517-7985EC84ED23}"/>
              </a:ext>
            </a:extLst>
          </p:cNvPr>
          <p:cNvSpPr/>
          <p:nvPr/>
        </p:nvSpPr>
        <p:spPr>
          <a:xfrm>
            <a:off x="4888753" y="3117317"/>
            <a:ext cx="2270307" cy="549591"/>
          </a:xfrm>
          <a:prstGeom prst="roundRect">
            <a:avLst/>
          </a:prstGeom>
          <a:solidFill>
            <a:srgbClr val="F9DB0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Rounded Corners 26">
            <a:extLst>
              <a:ext uri="{FF2B5EF4-FFF2-40B4-BE49-F238E27FC236}">
                <a16:creationId xmlns:a16="http://schemas.microsoft.com/office/drawing/2014/main" id="{37275A02-57E2-997A-6F7D-68B1654C69AF}"/>
              </a:ext>
            </a:extLst>
          </p:cNvPr>
          <p:cNvSpPr/>
          <p:nvPr/>
        </p:nvSpPr>
        <p:spPr>
          <a:xfrm>
            <a:off x="1636776" y="3135900"/>
            <a:ext cx="2711977" cy="549591"/>
          </a:xfrm>
          <a:prstGeom prst="roundRect">
            <a:avLst/>
          </a:prstGeom>
          <a:solidFill>
            <a:srgbClr val="5ED2B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Rounded Corners 15">
            <a:extLst>
              <a:ext uri="{FF2B5EF4-FFF2-40B4-BE49-F238E27FC236}">
                <a16:creationId xmlns:a16="http://schemas.microsoft.com/office/drawing/2014/main" id="{1666332F-A52E-C979-4725-A4CDAA7C5A86}"/>
              </a:ext>
            </a:extLst>
          </p:cNvPr>
          <p:cNvSpPr/>
          <p:nvPr/>
        </p:nvSpPr>
        <p:spPr>
          <a:xfrm>
            <a:off x="7552810" y="3117317"/>
            <a:ext cx="2557851" cy="549591"/>
          </a:xfrm>
          <a:prstGeom prst="roundRect">
            <a:avLst/>
          </a:prstGeom>
          <a:solidFill>
            <a:srgbClr val="DA005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62271C6D-F279-5435-1161-8097E9345137}"/>
              </a:ext>
            </a:extLst>
          </p:cNvPr>
          <p:cNvSpPr/>
          <p:nvPr/>
        </p:nvSpPr>
        <p:spPr>
          <a:xfrm>
            <a:off x="4053532" y="2854830"/>
            <a:ext cx="1080000" cy="1080000"/>
          </a:xfrm>
          <a:prstGeom prst="ellipse">
            <a:avLst/>
          </a:prstGeom>
          <a:solidFill>
            <a:srgbClr val="F9D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Oval 8">
            <a:extLst>
              <a:ext uri="{FF2B5EF4-FFF2-40B4-BE49-F238E27FC236}">
                <a16:creationId xmlns:a16="http://schemas.microsoft.com/office/drawing/2014/main" id="{59B3E022-7D22-C8BA-59AC-AC72E8072B39}"/>
              </a:ext>
            </a:extLst>
          </p:cNvPr>
          <p:cNvSpPr/>
          <p:nvPr/>
        </p:nvSpPr>
        <p:spPr>
          <a:xfrm>
            <a:off x="1155743" y="2854830"/>
            <a:ext cx="1080000" cy="1080000"/>
          </a:xfrm>
          <a:prstGeom prst="ellipse">
            <a:avLst/>
          </a:prstGeom>
          <a:solidFill>
            <a:srgbClr val="5ED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Date Placeholder 1">
            <a:extLst>
              <a:ext uri="{FF2B5EF4-FFF2-40B4-BE49-F238E27FC236}">
                <a16:creationId xmlns:a16="http://schemas.microsoft.com/office/drawing/2014/main" id="{9380A577-EF91-71C6-67E0-BB3D18A79EF5}"/>
              </a:ext>
            </a:extLst>
          </p:cNvPr>
          <p:cNvSpPr>
            <a:spLocks noGrp="1"/>
          </p:cNvSpPr>
          <p:nvPr>
            <p:ph type="dt" sz="half" idx="10"/>
          </p:nvPr>
        </p:nvSpPr>
        <p:spPr/>
        <p:txBody>
          <a:bodyPr/>
          <a:lstStyle/>
          <a:p>
            <a:r>
              <a:rPr lang="nl-NL"/>
              <a:t>Juli 2023</a:t>
            </a:r>
            <a:endParaRPr lang="nl-NL" dirty="0"/>
          </a:p>
        </p:txBody>
      </p:sp>
      <p:sp>
        <p:nvSpPr>
          <p:cNvPr id="3" name="Slide Number Placeholder 2">
            <a:extLst>
              <a:ext uri="{FF2B5EF4-FFF2-40B4-BE49-F238E27FC236}">
                <a16:creationId xmlns:a16="http://schemas.microsoft.com/office/drawing/2014/main" id="{1C4A6627-D561-636E-FFB2-0079B0344259}"/>
              </a:ext>
            </a:extLst>
          </p:cNvPr>
          <p:cNvSpPr>
            <a:spLocks noGrp="1"/>
          </p:cNvSpPr>
          <p:nvPr>
            <p:ph type="sldNum" sz="quarter" idx="12"/>
          </p:nvPr>
        </p:nvSpPr>
        <p:spPr/>
        <p:txBody>
          <a:bodyPr/>
          <a:lstStyle/>
          <a:p>
            <a:fld id="{8F18802B-E4C7-4B2D-B37A-6B7CC3C134EA}" type="slidenum">
              <a:rPr lang="nl-NL" smtClean="0"/>
              <a:pPr/>
              <a:t>15</a:t>
            </a:fld>
            <a:endParaRPr lang="nl-NL" dirty="0"/>
          </a:p>
        </p:txBody>
      </p:sp>
      <p:sp>
        <p:nvSpPr>
          <p:cNvPr id="15" name="Oval 14">
            <a:extLst>
              <a:ext uri="{FF2B5EF4-FFF2-40B4-BE49-F238E27FC236}">
                <a16:creationId xmlns:a16="http://schemas.microsoft.com/office/drawing/2014/main" id="{3DFE6D01-DB86-CA5F-4003-E127FD530F69}"/>
              </a:ext>
            </a:extLst>
          </p:cNvPr>
          <p:cNvSpPr/>
          <p:nvPr/>
        </p:nvSpPr>
        <p:spPr>
          <a:xfrm>
            <a:off x="6951321" y="2854830"/>
            <a:ext cx="1080000" cy="1080000"/>
          </a:xfrm>
          <a:prstGeom prst="ellipse">
            <a:avLst/>
          </a:prstGeom>
          <a:solidFill>
            <a:srgbClr val="DA0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Oval 16">
            <a:extLst>
              <a:ext uri="{FF2B5EF4-FFF2-40B4-BE49-F238E27FC236}">
                <a16:creationId xmlns:a16="http://schemas.microsoft.com/office/drawing/2014/main" id="{E08DD585-87F9-9B12-DFAF-A0DF91AC75C9}"/>
              </a:ext>
            </a:extLst>
          </p:cNvPr>
          <p:cNvSpPr/>
          <p:nvPr/>
        </p:nvSpPr>
        <p:spPr>
          <a:xfrm>
            <a:off x="9849111" y="2852112"/>
            <a:ext cx="1080000" cy="1080000"/>
          </a:xfrm>
          <a:prstGeom prst="ellipse">
            <a:avLst/>
          </a:prstGeom>
          <a:solidFill>
            <a:srgbClr val="F4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2" name="Picture 21">
            <a:extLst>
              <a:ext uri="{FF2B5EF4-FFF2-40B4-BE49-F238E27FC236}">
                <a16:creationId xmlns:a16="http://schemas.microsoft.com/office/drawing/2014/main" id="{E9897EE5-862D-3A4B-0D68-716375BD10FD}"/>
              </a:ext>
            </a:extLst>
          </p:cNvPr>
          <p:cNvPicPr>
            <a:picLocks noChangeAspect="1"/>
          </p:cNvPicPr>
          <p:nvPr/>
        </p:nvPicPr>
        <p:blipFill>
          <a:blip r:embed="rId5">
            <a:lum bright="70000" contrast="-70000"/>
          </a:blip>
          <a:stretch>
            <a:fillRect/>
          </a:stretch>
        </p:blipFill>
        <p:spPr>
          <a:xfrm>
            <a:off x="1262889" y="2973817"/>
            <a:ext cx="865707" cy="865707"/>
          </a:xfrm>
          <a:prstGeom prst="rect">
            <a:avLst/>
          </a:prstGeom>
        </p:spPr>
      </p:pic>
      <p:pic>
        <p:nvPicPr>
          <p:cNvPr id="23" name="Picture 22">
            <a:extLst>
              <a:ext uri="{FF2B5EF4-FFF2-40B4-BE49-F238E27FC236}">
                <a16:creationId xmlns:a16="http://schemas.microsoft.com/office/drawing/2014/main" id="{D6D62FBF-6100-5BC8-962C-E9F19CC0D119}"/>
              </a:ext>
            </a:extLst>
          </p:cNvPr>
          <p:cNvPicPr>
            <a:picLocks noChangeAspect="1"/>
          </p:cNvPicPr>
          <p:nvPr/>
        </p:nvPicPr>
        <p:blipFill>
          <a:blip r:embed="rId6">
            <a:lum bright="70000" contrast="-70000"/>
          </a:blip>
          <a:stretch>
            <a:fillRect/>
          </a:stretch>
        </p:blipFill>
        <p:spPr>
          <a:xfrm>
            <a:off x="4242981" y="3090004"/>
            <a:ext cx="701101" cy="609653"/>
          </a:xfrm>
          <a:prstGeom prst="rect">
            <a:avLst/>
          </a:prstGeom>
        </p:spPr>
      </p:pic>
      <p:pic>
        <p:nvPicPr>
          <p:cNvPr id="24" name="Picture 23">
            <a:extLst>
              <a:ext uri="{FF2B5EF4-FFF2-40B4-BE49-F238E27FC236}">
                <a16:creationId xmlns:a16="http://schemas.microsoft.com/office/drawing/2014/main" id="{6A499F84-3265-D96D-BD51-0B8BD5F43F8E}"/>
              </a:ext>
            </a:extLst>
          </p:cNvPr>
          <p:cNvPicPr>
            <a:picLocks noChangeAspect="1"/>
          </p:cNvPicPr>
          <p:nvPr/>
        </p:nvPicPr>
        <p:blipFill>
          <a:blip r:embed="rId7">
            <a:lum bright="70000" contrast="-70000"/>
          </a:blip>
          <a:stretch>
            <a:fillRect/>
          </a:stretch>
        </p:blipFill>
        <p:spPr>
          <a:xfrm>
            <a:off x="7159060" y="3095950"/>
            <a:ext cx="664522" cy="566977"/>
          </a:xfrm>
          <a:prstGeom prst="rect">
            <a:avLst/>
          </a:prstGeom>
        </p:spPr>
      </p:pic>
      <p:pic>
        <p:nvPicPr>
          <p:cNvPr id="25" name="Picture 24">
            <a:extLst>
              <a:ext uri="{FF2B5EF4-FFF2-40B4-BE49-F238E27FC236}">
                <a16:creationId xmlns:a16="http://schemas.microsoft.com/office/drawing/2014/main" id="{6DB554F3-785B-4D65-86EE-C68EBC616595}"/>
              </a:ext>
            </a:extLst>
          </p:cNvPr>
          <p:cNvPicPr>
            <a:picLocks noChangeAspect="1"/>
          </p:cNvPicPr>
          <p:nvPr/>
        </p:nvPicPr>
        <p:blipFill>
          <a:blip r:embed="rId8">
            <a:biLevel thresh="25000"/>
          </a:blip>
          <a:stretch>
            <a:fillRect/>
          </a:stretch>
        </p:blipFill>
        <p:spPr>
          <a:xfrm>
            <a:off x="9937968" y="2944017"/>
            <a:ext cx="902286" cy="896190"/>
          </a:xfrm>
          <a:prstGeom prst="rect">
            <a:avLst/>
          </a:prstGeom>
        </p:spPr>
      </p:pic>
      <p:sp>
        <p:nvSpPr>
          <p:cNvPr id="26" name="Title 1">
            <a:extLst>
              <a:ext uri="{FF2B5EF4-FFF2-40B4-BE49-F238E27FC236}">
                <a16:creationId xmlns:a16="http://schemas.microsoft.com/office/drawing/2014/main" id="{8D09ECAE-F08B-AA1E-87B7-D944693EF7E9}"/>
              </a:ext>
            </a:extLst>
          </p:cNvPr>
          <p:cNvSpPr txBox="1">
            <a:spLocks/>
          </p:cNvSpPr>
          <p:nvPr/>
        </p:nvSpPr>
        <p:spPr>
          <a:xfrm>
            <a:off x="754789" y="276969"/>
            <a:ext cx="10682421" cy="506332"/>
          </a:xfrm>
          <a:prstGeom prst="rect">
            <a:avLst/>
          </a:prstGeom>
        </p:spPr>
        <p:txBody>
          <a:bodyPr vert="horz"/>
          <a:lstStyle>
            <a:lvl1pPr algn="l" defTabSz="914400" rtl="0" eaLnBrk="1" latinLnBrk="0" hangingPunct="1">
              <a:lnSpc>
                <a:spcPct val="84000"/>
              </a:lnSpc>
              <a:spcBef>
                <a:spcPct val="0"/>
              </a:spcBef>
              <a:buNone/>
              <a:defRPr sz="3200" b="1" kern="1200">
                <a:solidFill>
                  <a:schemeClr val="tx2"/>
                </a:solidFill>
                <a:latin typeface="+mj-lt"/>
                <a:ea typeface="+mj-ea"/>
                <a:cs typeface="+mj-cs"/>
              </a:defRPr>
            </a:lvl1pPr>
          </a:lstStyle>
          <a:p>
            <a:pPr lvl="0"/>
            <a:r>
              <a:rPr lang="nl-NL" dirty="0">
                <a:latin typeface="Museo Sans 900" panose="02000000000000000000" pitchFamily="50" charset="0"/>
              </a:rPr>
              <a:t>Vervolgstappen </a:t>
            </a:r>
            <a:r>
              <a:rPr lang="nl-NL">
                <a:latin typeface="Museo Sans 900" panose="02000000000000000000" pitchFamily="50" charset="0"/>
              </a:rPr>
              <a:t>platform</a:t>
            </a:r>
            <a:r>
              <a:rPr lang="nl-NL" dirty="0">
                <a:latin typeface="Museo Sans 900" panose="02000000000000000000" pitchFamily="50" charset="0"/>
              </a:rPr>
              <a:t> pensioentransitie</a:t>
            </a:r>
          </a:p>
        </p:txBody>
      </p:sp>
      <p:cxnSp>
        <p:nvCxnSpPr>
          <p:cNvPr id="30" name="Straight Connector 29">
            <a:extLst>
              <a:ext uri="{FF2B5EF4-FFF2-40B4-BE49-F238E27FC236}">
                <a16:creationId xmlns:a16="http://schemas.microsoft.com/office/drawing/2014/main" id="{C4CCCA7C-078F-0FD4-2FF2-74A9C34165A6}"/>
              </a:ext>
            </a:extLst>
          </p:cNvPr>
          <p:cNvCxnSpPr>
            <a:cxnSpLocks/>
            <a:endCxn id="9" idx="0"/>
          </p:cNvCxnSpPr>
          <p:nvPr/>
        </p:nvCxnSpPr>
        <p:spPr>
          <a:xfrm>
            <a:off x="1695742" y="1640085"/>
            <a:ext cx="1" cy="1214745"/>
          </a:xfrm>
          <a:prstGeom prst="line">
            <a:avLst/>
          </a:prstGeom>
          <a:ln w="19050">
            <a:solidFill>
              <a:srgbClr val="5ED2B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4CE11DB-D62E-991F-7AC2-A53F7F69A721}"/>
              </a:ext>
            </a:extLst>
          </p:cNvPr>
          <p:cNvSpPr txBox="1"/>
          <p:nvPr/>
        </p:nvSpPr>
        <p:spPr>
          <a:xfrm>
            <a:off x="1748064" y="1453170"/>
            <a:ext cx="1851821" cy="369332"/>
          </a:xfrm>
          <a:prstGeom prst="rect">
            <a:avLst/>
          </a:prstGeom>
          <a:noFill/>
        </p:spPr>
        <p:txBody>
          <a:bodyPr wrap="square">
            <a:spAutoFit/>
          </a:bodyPr>
          <a:lstStyle/>
          <a:p>
            <a:r>
              <a:rPr lang="nl-NL" sz="1800" b="1" dirty="0">
                <a:solidFill>
                  <a:srgbClr val="5ED2B6"/>
                </a:solidFill>
                <a:latin typeface="Museo Sans 900" panose="02000000000000000000" pitchFamily="50" charset="0"/>
              </a:rPr>
              <a:t>Evaluatie</a:t>
            </a:r>
          </a:p>
        </p:txBody>
      </p:sp>
      <p:sp>
        <p:nvSpPr>
          <p:cNvPr id="37" name="TextBox 36">
            <a:extLst>
              <a:ext uri="{FF2B5EF4-FFF2-40B4-BE49-F238E27FC236}">
                <a16:creationId xmlns:a16="http://schemas.microsoft.com/office/drawing/2014/main" id="{17748165-99CB-3B6C-59FF-2FC2AAFC9DE0}"/>
              </a:ext>
            </a:extLst>
          </p:cNvPr>
          <p:cNvSpPr txBox="1"/>
          <p:nvPr/>
        </p:nvSpPr>
        <p:spPr>
          <a:xfrm>
            <a:off x="1748065" y="1734652"/>
            <a:ext cx="1799499" cy="830997"/>
          </a:xfrm>
          <a:prstGeom prst="rect">
            <a:avLst/>
          </a:prstGeom>
          <a:noFill/>
        </p:spPr>
        <p:txBody>
          <a:bodyPr wrap="square">
            <a:spAutoFit/>
          </a:bodyPr>
          <a:lstStyle/>
          <a:p>
            <a:r>
              <a:rPr lang="nl-NL" sz="1200" dirty="0">
                <a:solidFill>
                  <a:schemeClr val="tx2"/>
                </a:solidFill>
              </a:rPr>
              <a:t>Voortgang op ingebrachte dilemma’s worden door de brancheorganisaties gemonitord</a:t>
            </a:r>
          </a:p>
        </p:txBody>
      </p:sp>
      <p:cxnSp>
        <p:nvCxnSpPr>
          <p:cNvPr id="47" name="Straight Connector 46">
            <a:extLst>
              <a:ext uri="{FF2B5EF4-FFF2-40B4-BE49-F238E27FC236}">
                <a16:creationId xmlns:a16="http://schemas.microsoft.com/office/drawing/2014/main" id="{B30E53D1-05B4-A5D0-D26E-028529BCF026}"/>
              </a:ext>
            </a:extLst>
          </p:cNvPr>
          <p:cNvCxnSpPr>
            <a:cxnSpLocks/>
          </p:cNvCxnSpPr>
          <p:nvPr/>
        </p:nvCxnSpPr>
        <p:spPr>
          <a:xfrm>
            <a:off x="7500488" y="1640085"/>
            <a:ext cx="1" cy="1214745"/>
          </a:xfrm>
          <a:prstGeom prst="line">
            <a:avLst/>
          </a:prstGeom>
          <a:ln w="19050">
            <a:solidFill>
              <a:srgbClr val="DA005D"/>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F452A8D-9CC9-935A-F0A6-3BA0664AF2D5}"/>
              </a:ext>
            </a:extLst>
          </p:cNvPr>
          <p:cNvSpPr txBox="1"/>
          <p:nvPr/>
        </p:nvSpPr>
        <p:spPr>
          <a:xfrm>
            <a:off x="7552810" y="1453170"/>
            <a:ext cx="1851821" cy="369332"/>
          </a:xfrm>
          <a:prstGeom prst="rect">
            <a:avLst/>
          </a:prstGeom>
          <a:noFill/>
        </p:spPr>
        <p:txBody>
          <a:bodyPr wrap="square">
            <a:spAutoFit/>
          </a:bodyPr>
          <a:lstStyle/>
          <a:p>
            <a:r>
              <a:rPr lang="nl-NL" sz="1800" b="1" dirty="0">
                <a:solidFill>
                  <a:srgbClr val="DA005D"/>
                </a:solidFill>
                <a:latin typeface="Museo Sans 900" panose="02000000000000000000" pitchFamily="50" charset="0"/>
              </a:rPr>
              <a:t>Bespreken</a:t>
            </a:r>
          </a:p>
        </p:txBody>
      </p:sp>
      <p:sp>
        <p:nvSpPr>
          <p:cNvPr id="49" name="TextBox 48">
            <a:extLst>
              <a:ext uri="{FF2B5EF4-FFF2-40B4-BE49-F238E27FC236}">
                <a16:creationId xmlns:a16="http://schemas.microsoft.com/office/drawing/2014/main" id="{81347AFB-665E-AFA8-1900-9B2FBEBE13B3}"/>
              </a:ext>
            </a:extLst>
          </p:cNvPr>
          <p:cNvSpPr txBox="1"/>
          <p:nvPr/>
        </p:nvSpPr>
        <p:spPr>
          <a:xfrm>
            <a:off x="7552811" y="1734652"/>
            <a:ext cx="1851815" cy="830997"/>
          </a:xfrm>
          <a:prstGeom prst="rect">
            <a:avLst/>
          </a:prstGeom>
          <a:noFill/>
        </p:spPr>
        <p:txBody>
          <a:bodyPr wrap="square">
            <a:spAutoFit/>
          </a:bodyPr>
          <a:lstStyle/>
          <a:p>
            <a:r>
              <a:rPr lang="nl-NL" sz="1200" dirty="0">
                <a:solidFill>
                  <a:schemeClr val="tx2"/>
                </a:solidFill>
              </a:rPr>
              <a:t>Op </a:t>
            </a:r>
            <a:r>
              <a:rPr lang="nl-NL" sz="1200" u="sng" dirty="0">
                <a:solidFill>
                  <a:schemeClr val="tx2"/>
                </a:solidFill>
              </a:rPr>
              <a:t>3 oktober</a:t>
            </a:r>
            <a:r>
              <a:rPr lang="nl-NL" sz="1200" dirty="0">
                <a:solidFill>
                  <a:schemeClr val="tx2"/>
                </a:solidFill>
              </a:rPr>
              <a:t> vindt het volgende toezichthouders-platform pensioentransitie plaats</a:t>
            </a:r>
          </a:p>
        </p:txBody>
      </p:sp>
      <p:cxnSp>
        <p:nvCxnSpPr>
          <p:cNvPr id="50" name="Straight Connector 49">
            <a:extLst>
              <a:ext uri="{FF2B5EF4-FFF2-40B4-BE49-F238E27FC236}">
                <a16:creationId xmlns:a16="http://schemas.microsoft.com/office/drawing/2014/main" id="{78E65988-CAE9-D12E-8AE8-E4A2FC44BAC3}"/>
              </a:ext>
            </a:extLst>
          </p:cNvPr>
          <p:cNvCxnSpPr>
            <a:cxnSpLocks/>
          </p:cNvCxnSpPr>
          <p:nvPr/>
        </p:nvCxnSpPr>
        <p:spPr>
          <a:xfrm>
            <a:off x="4593748" y="3932112"/>
            <a:ext cx="1" cy="1214745"/>
          </a:xfrm>
          <a:prstGeom prst="line">
            <a:avLst/>
          </a:prstGeom>
          <a:ln w="19050">
            <a:solidFill>
              <a:srgbClr val="F9DB0D"/>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BD33C90-E77F-5026-721C-B513D08AAD66}"/>
              </a:ext>
            </a:extLst>
          </p:cNvPr>
          <p:cNvSpPr txBox="1"/>
          <p:nvPr/>
        </p:nvSpPr>
        <p:spPr>
          <a:xfrm>
            <a:off x="2723639" y="4961723"/>
            <a:ext cx="1851821" cy="369332"/>
          </a:xfrm>
          <a:prstGeom prst="rect">
            <a:avLst/>
          </a:prstGeom>
          <a:noFill/>
        </p:spPr>
        <p:txBody>
          <a:bodyPr wrap="square">
            <a:spAutoFit/>
          </a:bodyPr>
          <a:lstStyle/>
          <a:p>
            <a:pPr algn="r"/>
            <a:r>
              <a:rPr lang="nl-NL" sz="1800" b="1" dirty="0">
                <a:solidFill>
                  <a:srgbClr val="F9DB0D"/>
                </a:solidFill>
                <a:latin typeface="Museo Sans 900" panose="02000000000000000000" pitchFamily="50" charset="0"/>
              </a:rPr>
              <a:t>Inbrengen</a:t>
            </a:r>
          </a:p>
        </p:txBody>
      </p:sp>
      <p:sp>
        <p:nvSpPr>
          <p:cNvPr id="52" name="TextBox 51">
            <a:extLst>
              <a:ext uri="{FF2B5EF4-FFF2-40B4-BE49-F238E27FC236}">
                <a16:creationId xmlns:a16="http://schemas.microsoft.com/office/drawing/2014/main" id="{D2A23F85-FFB6-41D8-3F88-7340F4C5FB78}"/>
              </a:ext>
            </a:extLst>
          </p:cNvPr>
          <p:cNvSpPr txBox="1"/>
          <p:nvPr/>
        </p:nvSpPr>
        <p:spPr>
          <a:xfrm>
            <a:off x="1878681" y="5241339"/>
            <a:ext cx="2696779" cy="830997"/>
          </a:xfrm>
          <a:prstGeom prst="rect">
            <a:avLst/>
          </a:prstGeom>
          <a:noFill/>
        </p:spPr>
        <p:txBody>
          <a:bodyPr wrap="square">
            <a:spAutoFit/>
          </a:bodyPr>
          <a:lstStyle/>
          <a:p>
            <a:pPr algn="r"/>
            <a:r>
              <a:rPr lang="nl-NL" sz="1200" dirty="0">
                <a:solidFill>
                  <a:schemeClr val="tx2"/>
                </a:solidFill>
              </a:rPr>
              <a:t>Brancheorganisaties verzamelen input onder hun leden voor het volgende platform en stemmen definitieve inbreng af met de toezichthouders</a:t>
            </a:r>
          </a:p>
        </p:txBody>
      </p:sp>
      <p:cxnSp>
        <p:nvCxnSpPr>
          <p:cNvPr id="59" name="Straight Connector 58">
            <a:extLst>
              <a:ext uri="{FF2B5EF4-FFF2-40B4-BE49-F238E27FC236}">
                <a16:creationId xmlns:a16="http://schemas.microsoft.com/office/drawing/2014/main" id="{42E06DBE-B9AF-06CD-E70A-57EB22438364}"/>
              </a:ext>
            </a:extLst>
          </p:cNvPr>
          <p:cNvCxnSpPr>
            <a:cxnSpLocks/>
          </p:cNvCxnSpPr>
          <p:nvPr/>
        </p:nvCxnSpPr>
        <p:spPr>
          <a:xfrm>
            <a:off x="10401451" y="3932112"/>
            <a:ext cx="1" cy="1214745"/>
          </a:xfrm>
          <a:prstGeom prst="line">
            <a:avLst/>
          </a:prstGeom>
          <a:ln w="19050">
            <a:solidFill>
              <a:srgbClr val="F47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09F81E6-5BB5-4C9C-AF79-EC05675D841F}"/>
              </a:ext>
            </a:extLst>
          </p:cNvPr>
          <p:cNvSpPr txBox="1"/>
          <p:nvPr/>
        </p:nvSpPr>
        <p:spPr>
          <a:xfrm>
            <a:off x="8311896" y="4961723"/>
            <a:ext cx="2071267" cy="369332"/>
          </a:xfrm>
          <a:prstGeom prst="rect">
            <a:avLst/>
          </a:prstGeom>
          <a:noFill/>
        </p:spPr>
        <p:txBody>
          <a:bodyPr wrap="square">
            <a:spAutoFit/>
          </a:bodyPr>
          <a:lstStyle/>
          <a:p>
            <a:pPr algn="r"/>
            <a:r>
              <a:rPr lang="nl-NL" sz="1800" b="1" dirty="0">
                <a:solidFill>
                  <a:srgbClr val="F47000"/>
                </a:solidFill>
                <a:latin typeface="Museo Sans 900" panose="02000000000000000000" pitchFamily="50" charset="0"/>
              </a:rPr>
              <a:t>Terugkoppelen</a:t>
            </a:r>
          </a:p>
        </p:txBody>
      </p:sp>
      <p:sp>
        <p:nvSpPr>
          <p:cNvPr id="61" name="TextBox 60">
            <a:extLst>
              <a:ext uri="{FF2B5EF4-FFF2-40B4-BE49-F238E27FC236}">
                <a16:creationId xmlns:a16="http://schemas.microsoft.com/office/drawing/2014/main" id="{EF064E80-C59C-ED4D-B056-7DF79F5CC9A9}"/>
              </a:ext>
            </a:extLst>
          </p:cNvPr>
          <p:cNvSpPr txBox="1"/>
          <p:nvPr/>
        </p:nvSpPr>
        <p:spPr>
          <a:xfrm>
            <a:off x="8110728" y="5241339"/>
            <a:ext cx="2272435" cy="646331"/>
          </a:xfrm>
          <a:prstGeom prst="rect">
            <a:avLst/>
          </a:prstGeom>
          <a:noFill/>
        </p:spPr>
        <p:txBody>
          <a:bodyPr wrap="square">
            <a:spAutoFit/>
          </a:bodyPr>
          <a:lstStyle/>
          <a:p>
            <a:pPr algn="r"/>
            <a:r>
              <a:rPr lang="nl-NL" sz="1200" dirty="0">
                <a:solidFill>
                  <a:schemeClr val="tx2"/>
                </a:solidFill>
              </a:rPr>
              <a:t>De resultaten van het platform worden door de toezichthouders teruggekoppeld aan de sector</a:t>
            </a:r>
          </a:p>
        </p:txBody>
      </p:sp>
      <p:sp>
        <p:nvSpPr>
          <p:cNvPr id="4" name="Footer Placeholder 2">
            <a:extLst>
              <a:ext uri="{FF2B5EF4-FFF2-40B4-BE49-F238E27FC236}">
                <a16:creationId xmlns:a16="http://schemas.microsoft.com/office/drawing/2014/main" id="{F122BAE0-BFD4-2FA6-7FCD-ABBE1787A968}"/>
              </a:ext>
            </a:extLst>
          </p:cNvPr>
          <p:cNvSpPr>
            <a:spLocks noGrp="1"/>
          </p:cNvSpPr>
          <p:nvPr>
            <p:ph type="ftr" sz="quarter" idx="11"/>
          </p:nvPr>
        </p:nvSpPr>
        <p:spPr>
          <a:xfrm>
            <a:off x="2615713" y="6309784"/>
            <a:ext cx="7200000" cy="201083"/>
          </a:xfrm>
        </p:spPr>
        <p:txBody>
          <a:bodyPr/>
          <a:lstStyle/>
          <a:p>
            <a:r>
              <a:rPr lang="nl-NL" dirty="0"/>
              <a:t>Platform Pensioentransitie</a:t>
            </a:r>
          </a:p>
        </p:txBody>
      </p:sp>
      <p:pic>
        <p:nvPicPr>
          <p:cNvPr id="5" name="Afbeelding 9">
            <a:hlinkClick r:id="rId9" action="ppaction://hlinksldjump"/>
            <a:extLst>
              <a:ext uri="{FF2B5EF4-FFF2-40B4-BE49-F238E27FC236}">
                <a16:creationId xmlns:a16="http://schemas.microsoft.com/office/drawing/2014/main" id="{4789C7A5-36F5-C1E7-DA80-4DEC62D5581C}"/>
              </a:ext>
            </a:extLst>
          </p:cNvPr>
          <p:cNvPicPr/>
          <p:nvPr/>
        </p:nvPicPr>
        <p:blipFill>
          <a:blip r:embed="rId10"/>
          <a:stretch>
            <a:fillRect/>
          </a:stretch>
        </p:blipFill>
        <p:spPr>
          <a:xfrm>
            <a:off x="11470807" y="-171306"/>
            <a:ext cx="902955" cy="892521"/>
          </a:xfrm>
          <a:prstGeom prst="rect">
            <a:avLst/>
          </a:prstGeom>
        </p:spPr>
      </p:pic>
    </p:spTree>
    <p:extLst>
      <p:ext uri="{BB962C8B-B14F-4D97-AF65-F5344CB8AC3E}">
        <p14:creationId xmlns:p14="http://schemas.microsoft.com/office/powerpoint/2010/main" val="291216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think-cell data - do not delete" hidden="1">
            <a:extLst>
              <a:ext uri="{FF2B5EF4-FFF2-40B4-BE49-F238E27FC236}">
                <a16:creationId xmlns:a16="http://schemas.microsoft.com/office/drawing/2014/main" id="{37668781-9272-450E-504E-9FB3D63CF68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69" name="think-cell data - do not delete" hidden="1">
                        <a:extLst>
                          <a:ext uri="{FF2B5EF4-FFF2-40B4-BE49-F238E27FC236}">
                            <a16:creationId xmlns:a16="http://schemas.microsoft.com/office/drawing/2014/main" id="{37668781-9272-450E-504E-9FB3D63CF6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8" name="Rectangle 67">
            <a:extLst>
              <a:ext uri="{FF2B5EF4-FFF2-40B4-BE49-F238E27FC236}">
                <a16:creationId xmlns:a16="http://schemas.microsoft.com/office/drawing/2014/main" id="{0600D4A3-7277-9535-5CBD-CD3EF0370A9E}"/>
              </a:ext>
            </a:extLst>
          </p:cNvPr>
          <p:cNvSpPr/>
          <p:nvPr/>
        </p:nvSpPr>
        <p:spPr>
          <a:xfrm>
            <a:off x="3470029" y="3711631"/>
            <a:ext cx="5251940" cy="2123111"/>
          </a:xfrm>
          <a:prstGeom prst="rect">
            <a:avLst/>
          </a:prstGeom>
          <a:solidFill>
            <a:srgbClr val="5ED2B6">
              <a:alpha val="3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2" name="Date Placeholder 1">
            <a:extLst>
              <a:ext uri="{FF2B5EF4-FFF2-40B4-BE49-F238E27FC236}">
                <a16:creationId xmlns:a16="http://schemas.microsoft.com/office/drawing/2014/main" id="{83C550BD-DFA1-E09B-B9D5-DCB2C799A265}"/>
              </a:ext>
            </a:extLst>
          </p:cNvPr>
          <p:cNvSpPr>
            <a:spLocks noGrp="1"/>
          </p:cNvSpPr>
          <p:nvPr>
            <p:ph type="dt" sz="half" idx="10"/>
          </p:nvPr>
        </p:nvSpPr>
        <p:spPr/>
        <p:txBody>
          <a:bodyPr/>
          <a:lstStyle/>
          <a:p>
            <a:r>
              <a:rPr lang="nl-NL"/>
              <a:t>Juli 2023</a:t>
            </a:r>
            <a:endParaRPr lang="nl-NL" dirty="0"/>
          </a:p>
        </p:txBody>
      </p:sp>
      <p:sp>
        <p:nvSpPr>
          <p:cNvPr id="3" name="Slide Number Placeholder 2">
            <a:extLst>
              <a:ext uri="{FF2B5EF4-FFF2-40B4-BE49-F238E27FC236}">
                <a16:creationId xmlns:a16="http://schemas.microsoft.com/office/drawing/2014/main" id="{F14ED084-5D82-621A-EAF2-2363ED30B517}"/>
              </a:ext>
            </a:extLst>
          </p:cNvPr>
          <p:cNvSpPr>
            <a:spLocks noGrp="1"/>
          </p:cNvSpPr>
          <p:nvPr>
            <p:ph type="sldNum" sz="quarter" idx="12"/>
          </p:nvPr>
        </p:nvSpPr>
        <p:spPr/>
        <p:txBody>
          <a:bodyPr/>
          <a:lstStyle/>
          <a:p>
            <a:fld id="{8F18802B-E4C7-4B2D-B37A-6B7CC3C134EA}" type="slidenum">
              <a:rPr lang="nl-NL" smtClean="0"/>
              <a:pPr/>
              <a:t>2</a:t>
            </a:fld>
            <a:endParaRPr lang="nl-NL" dirty="0"/>
          </a:p>
        </p:txBody>
      </p:sp>
      <p:sp>
        <p:nvSpPr>
          <p:cNvPr id="4" name="Rectangle 3">
            <a:extLst>
              <a:ext uri="{FF2B5EF4-FFF2-40B4-BE49-F238E27FC236}">
                <a16:creationId xmlns:a16="http://schemas.microsoft.com/office/drawing/2014/main" id="{1C2B81B2-38B6-049E-C4CA-8675FC620B88}"/>
              </a:ext>
            </a:extLst>
          </p:cNvPr>
          <p:cNvSpPr/>
          <p:nvPr/>
        </p:nvSpPr>
        <p:spPr>
          <a:xfrm>
            <a:off x="633046" y="758091"/>
            <a:ext cx="2180492" cy="1469293"/>
          </a:xfrm>
          <a:prstGeom prst="rect">
            <a:avLst/>
          </a:prstGeom>
          <a:solidFill>
            <a:schemeClr val="accent6">
              <a:alpha val="30196"/>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5" name="TextBox 4">
            <a:extLst>
              <a:ext uri="{FF2B5EF4-FFF2-40B4-BE49-F238E27FC236}">
                <a16:creationId xmlns:a16="http://schemas.microsoft.com/office/drawing/2014/main" id="{E3948A03-5530-FEA6-C52E-C44484740766}"/>
              </a:ext>
            </a:extLst>
          </p:cNvPr>
          <p:cNvSpPr txBox="1"/>
          <p:nvPr/>
        </p:nvSpPr>
        <p:spPr>
          <a:xfrm>
            <a:off x="730739" y="924668"/>
            <a:ext cx="1985106" cy="369332"/>
          </a:xfrm>
          <a:prstGeom prst="rect">
            <a:avLst/>
          </a:prstGeom>
          <a:noFill/>
        </p:spPr>
        <p:txBody>
          <a:bodyPr wrap="square" rtlCol="0">
            <a:spAutoFit/>
          </a:bodyPr>
          <a:lstStyle/>
          <a:p>
            <a:r>
              <a:rPr lang="nl-NL" dirty="0">
                <a:solidFill>
                  <a:schemeClr val="tx2"/>
                </a:solidFill>
                <a:latin typeface="Museo Sans 900" panose="02000000000000000000" pitchFamily="50" charset="0"/>
              </a:rPr>
              <a:t>Introductie</a:t>
            </a:r>
          </a:p>
        </p:txBody>
      </p:sp>
      <p:sp>
        <p:nvSpPr>
          <p:cNvPr id="6" name="Oval 5">
            <a:extLst>
              <a:ext uri="{FF2B5EF4-FFF2-40B4-BE49-F238E27FC236}">
                <a16:creationId xmlns:a16="http://schemas.microsoft.com/office/drawing/2014/main" id="{84BBDE2E-B091-06B7-7E47-7CB87072B420}"/>
              </a:ext>
            </a:extLst>
          </p:cNvPr>
          <p:cNvSpPr/>
          <p:nvPr/>
        </p:nvSpPr>
        <p:spPr>
          <a:xfrm>
            <a:off x="800186" y="1492737"/>
            <a:ext cx="540000" cy="54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Graphic 7" descr="Arrow Right with solid fill">
            <a:hlinkClick r:id="rId5" action="ppaction://hlinksldjump"/>
            <a:extLst>
              <a:ext uri="{FF2B5EF4-FFF2-40B4-BE49-F238E27FC236}">
                <a16:creationId xmlns:a16="http://schemas.microsoft.com/office/drawing/2014/main" id="{9829C5A5-A87B-4E77-5411-B051E469EC82}"/>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9341"/>
          <a:stretch/>
        </p:blipFill>
        <p:spPr>
          <a:xfrm>
            <a:off x="858269" y="1462821"/>
            <a:ext cx="423833" cy="599831"/>
          </a:xfrm>
          <a:prstGeom prst="rect">
            <a:avLst/>
          </a:prstGeom>
        </p:spPr>
      </p:pic>
      <p:sp>
        <p:nvSpPr>
          <p:cNvPr id="10" name="TextBox 9">
            <a:hlinkClick r:id="rId5" action="ppaction://hlinksldjump"/>
            <a:extLst>
              <a:ext uri="{FF2B5EF4-FFF2-40B4-BE49-F238E27FC236}">
                <a16:creationId xmlns:a16="http://schemas.microsoft.com/office/drawing/2014/main" id="{263717C2-C6A8-BF60-D5BB-E1C9133284A5}"/>
              </a:ext>
            </a:extLst>
          </p:cNvPr>
          <p:cNvSpPr txBox="1"/>
          <p:nvPr/>
        </p:nvSpPr>
        <p:spPr>
          <a:xfrm>
            <a:off x="1340185" y="1624236"/>
            <a:ext cx="922215" cy="276999"/>
          </a:xfrm>
          <a:prstGeom prst="rect">
            <a:avLst/>
          </a:prstGeom>
          <a:noFill/>
        </p:spPr>
        <p:txBody>
          <a:bodyPr wrap="square">
            <a:spAutoFit/>
          </a:bodyPr>
          <a:lstStyle/>
          <a:p>
            <a:r>
              <a:rPr lang="nl-NL" sz="1200" dirty="0">
                <a:solidFill>
                  <a:schemeClr val="tx2"/>
                </a:solidFill>
              </a:rPr>
              <a:t>Lees verder</a:t>
            </a:r>
            <a:endParaRPr lang="nl-NL" sz="1200" dirty="0"/>
          </a:p>
        </p:txBody>
      </p:sp>
      <p:sp>
        <p:nvSpPr>
          <p:cNvPr id="11" name="Rectangle 10">
            <a:extLst>
              <a:ext uri="{FF2B5EF4-FFF2-40B4-BE49-F238E27FC236}">
                <a16:creationId xmlns:a16="http://schemas.microsoft.com/office/drawing/2014/main" id="{4DCA8EC5-B104-16DF-9612-CD68B788D343}"/>
              </a:ext>
            </a:extLst>
          </p:cNvPr>
          <p:cNvSpPr/>
          <p:nvPr/>
        </p:nvSpPr>
        <p:spPr>
          <a:xfrm>
            <a:off x="3470029" y="758091"/>
            <a:ext cx="5251940" cy="2670909"/>
          </a:xfrm>
          <a:prstGeom prst="rect">
            <a:avLst/>
          </a:prstGeom>
          <a:solidFill>
            <a:srgbClr val="5ED2B6">
              <a:alpha val="3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12" name="TextBox 11">
            <a:extLst>
              <a:ext uri="{FF2B5EF4-FFF2-40B4-BE49-F238E27FC236}">
                <a16:creationId xmlns:a16="http://schemas.microsoft.com/office/drawing/2014/main" id="{A0001769-ABA6-4E56-EF7D-0EFD10836D31}"/>
              </a:ext>
            </a:extLst>
          </p:cNvPr>
          <p:cNvSpPr txBox="1"/>
          <p:nvPr/>
        </p:nvSpPr>
        <p:spPr>
          <a:xfrm>
            <a:off x="3567722" y="924668"/>
            <a:ext cx="3216031" cy="646331"/>
          </a:xfrm>
          <a:prstGeom prst="rect">
            <a:avLst/>
          </a:prstGeom>
          <a:noFill/>
        </p:spPr>
        <p:txBody>
          <a:bodyPr wrap="square" rtlCol="0">
            <a:spAutoFit/>
          </a:bodyPr>
          <a:lstStyle/>
          <a:p>
            <a:r>
              <a:rPr lang="nl-NL" dirty="0">
                <a:solidFill>
                  <a:schemeClr val="tx2"/>
                </a:solidFill>
                <a:latin typeface="Museo Sans 900" panose="02000000000000000000" pitchFamily="50" charset="0"/>
              </a:rPr>
              <a:t>Toelichting op toezicht in de transitie</a:t>
            </a:r>
          </a:p>
        </p:txBody>
      </p:sp>
      <p:sp>
        <p:nvSpPr>
          <p:cNvPr id="13" name="Oval 12">
            <a:extLst>
              <a:ext uri="{FF2B5EF4-FFF2-40B4-BE49-F238E27FC236}">
                <a16:creationId xmlns:a16="http://schemas.microsoft.com/office/drawing/2014/main" id="{E6FED5B2-8C92-AD5E-E27C-41C51FCD80A5}"/>
              </a:ext>
            </a:extLst>
          </p:cNvPr>
          <p:cNvSpPr/>
          <p:nvPr/>
        </p:nvSpPr>
        <p:spPr>
          <a:xfrm>
            <a:off x="3637170" y="2717933"/>
            <a:ext cx="540000" cy="54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Graphic 13" descr="Arrow Right with solid fill">
            <a:hlinkClick r:id="rId8" action="ppaction://hlinksldjump"/>
            <a:extLst>
              <a:ext uri="{FF2B5EF4-FFF2-40B4-BE49-F238E27FC236}">
                <a16:creationId xmlns:a16="http://schemas.microsoft.com/office/drawing/2014/main" id="{9FFD8958-B3E0-9791-8E62-E514673F0636}"/>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9341"/>
          <a:stretch/>
        </p:blipFill>
        <p:spPr>
          <a:xfrm>
            <a:off x="3695253" y="2688017"/>
            <a:ext cx="423833" cy="599831"/>
          </a:xfrm>
          <a:prstGeom prst="rect">
            <a:avLst/>
          </a:prstGeom>
        </p:spPr>
      </p:pic>
      <p:sp>
        <p:nvSpPr>
          <p:cNvPr id="15" name="TextBox 14">
            <a:hlinkClick r:id="rId8" action="ppaction://hlinksldjump"/>
            <a:extLst>
              <a:ext uri="{FF2B5EF4-FFF2-40B4-BE49-F238E27FC236}">
                <a16:creationId xmlns:a16="http://schemas.microsoft.com/office/drawing/2014/main" id="{A4D33F57-E54E-E53A-3BCA-E9A72EF429A0}"/>
              </a:ext>
            </a:extLst>
          </p:cNvPr>
          <p:cNvSpPr txBox="1"/>
          <p:nvPr/>
        </p:nvSpPr>
        <p:spPr>
          <a:xfrm>
            <a:off x="4177169" y="2849432"/>
            <a:ext cx="922215" cy="276999"/>
          </a:xfrm>
          <a:prstGeom prst="rect">
            <a:avLst/>
          </a:prstGeom>
          <a:noFill/>
        </p:spPr>
        <p:txBody>
          <a:bodyPr wrap="square">
            <a:spAutoFit/>
          </a:bodyPr>
          <a:lstStyle/>
          <a:p>
            <a:r>
              <a:rPr lang="nl-NL" sz="1200" dirty="0">
                <a:solidFill>
                  <a:schemeClr val="tx2"/>
                </a:solidFill>
              </a:rPr>
              <a:t>Lees verder</a:t>
            </a:r>
            <a:endParaRPr lang="nl-NL" sz="1200" dirty="0"/>
          </a:p>
        </p:txBody>
      </p:sp>
      <p:sp>
        <p:nvSpPr>
          <p:cNvPr id="16" name="TextBox 15">
            <a:extLst>
              <a:ext uri="{FF2B5EF4-FFF2-40B4-BE49-F238E27FC236}">
                <a16:creationId xmlns:a16="http://schemas.microsoft.com/office/drawing/2014/main" id="{6236D9D3-D680-498F-D7E0-E13C3ABB1CE4}"/>
              </a:ext>
            </a:extLst>
          </p:cNvPr>
          <p:cNvSpPr txBox="1"/>
          <p:nvPr/>
        </p:nvSpPr>
        <p:spPr>
          <a:xfrm>
            <a:off x="3695253" y="1750377"/>
            <a:ext cx="1051170" cy="338554"/>
          </a:xfrm>
          <a:prstGeom prst="rect">
            <a:avLst/>
          </a:prstGeom>
          <a:noFill/>
        </p:spPr>
        <p:txBody>
          <a:bodyPr wrap="square" rtlCol="0">
            <a:spAutoFit/>
          </a:bodyPr>
          <a:lstStyle/>
          <a:p>
            <a:r>
              <a:rPr lang="nl-NL" sz="1600" dirty="0">
                <a:solidFill>
                  <a:schemeClr val="tx2"/>
                </a:solidFill>
                <a:latin typeface="Museo Sans 900" panose="02000000000000000000" pitchFamily="50" charset="0"/>
              </a:rPr>
              <a:t>AFM</a:t>
            </a:r>
          </a:p>
        </p:txBody>
      </p:sp>
      <p:sp>
        <p:nvSpPr>
          <p:cNvPr id="17" name="TextBox 16">
            <a:extLst>
              <a:ext uri="{FF2B5EF4-FFF2-40B4-BE49-F238E27FC236}">
                <a16:creationId xmlns:a16="http://schemas.microsoft.com/office/drawing/2014/main" id="{A68E04B0-DE2B-831F-C0ED-93E71AC9F5C9}"/>
              </a:ext>
            </a:extLst>
          </p:cNvPr>
          <p:cNvSpPr txBox="1"/>
          <p:nvPr/>
        </p:nvSpPr>
        <p:spPr>
          <a:xfrm>
            <a:off x="6258168" y="1750377"/>
            <a:ext cx="1051170" cy="338554"/>
          </a:xfrm>
          <a:prstGeom prst="rect">
            <a:avLst/>
          </a:prstGeom>
          <a:noFill/>
        </p:spPr>
        <p:txBody>
          <a:bodyPr wrap="square" rtlCol="0">
            <a:spAutoFit/>
          </a:bodyPr>
          <a:lstStyle/>
          <a:p>
            <a:r>
              <a:rPr lang="nl-NL" sz="1600" dirty="0">
                <a:solidFill>
                  <a:schemeClr val="tx2"/>
                </a:solidFill>
                <a:latin typeface="Museo Sans 900" panose="02000000000000000000" pitchFamily="50" charset="0"/>
              </a:rPr>
              <a:t>DNB</a:t>
            </a:r>
          </a:p>
        </p:txBody>
      </p:sp>
      <p:pic>
        <p:nvPicPr>
          <p:cNvPr id="19" name="Afbeelding 1">
            <a:extLst>
              <a:ext uri="{FF2B5EF4-FFF2-40B4-BE49-F238E27FC236}">
                <a16:creationId xmlns:a16="http://schemas.microsoft.com/office/drawing/2014/main" id="{D9AD8D56-3377-7055-98AD-EEAB868103BC}"/>
              </a:ext>
            </a:extLst>
          </p:cNvPr>
          <p:cNvPicPr>
            <a:picLocks noChangeAspect="1"/>
          </p:cNvPicPr>
          <p:nvPr/>
        </p:nvPicPr>
        <p:blipFill>
          <a:blip r:embed="rId9"/>
          <a:stretch>
            <a:fillRect/>
          </a:stretch>
        </p:blipFill>
        <p:spPr>
          <a:xfrm>
            <a:off x="10512582" y="6228147"/>
            <a:ext cx="1211655" cy="282720"/>
          </a:xfrm>
          <a:prstGeom prst="rect">
            <a:avLst/>
          </a:prstGeom>
        </p:spPr>
      </p:pic>
      <p:pic>
        <p:nvPicPr>
          <p:cNvPr id="20" name="Picture 2" descr="De Nederlandsche Bank – de centrale bank van Nederland">
            <a:extLst>
              <a:ext uri="{FF2B5EF4-FFF2-40B4-BE49-F238E27FC236}">
                <a16:creationId xmlns:a16="http://schemas.microsoft.com/office/drawing/2014/main" id="{4663682B-4121-DB8A-0568-A2CFF7646D52}"/>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8962548" y="6186477"/>
            <a:ext cx="1352755" cy="49136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hlinkClick r:id="rId11" action="ppaction://hlinksldjump"/>
            <a:extLst>
              <a:ext uri="{FF2B5EF4-FFF2-40B4-BE49-F238E27FC236}">
                <a16:creationId xmlns:a16="http://schemas.microsoft.com/office/drawing/2014/main" id="{75BAA303-61B7-2EF7-083F-3F50DDE93063}"/>
              </a:ext>
            </a:extLst>
          </p:cNvPr>
          <p:cNvSpPr txBox="1"/>
          <p:nvPr/>
        </p:nvSpPr>
        <p:spPr>
          <a:xfrm>
            <a:off x="3700935" y="2050427"/>
            <a:ext cx="2226623" cy="276999"/>
          </a:xfrm>
          <a:prstGeom prst="rect">
            <a:avLst/>
          </a:prstGeom>
          <a:noFill/>
        </p:spPr>
        <p:txBody>
          <a:bodyPr wrap="square">
            <a:spAutoFit/>
          </a:bodyPr>
          <a:lstStyle/>
          <a:p>
            <a:pPr marL="171450" indent="-171450">
              <a:buFont typeface="Arial" panose="020B0604020202020204" pitchFamily="34" charset="0"/>
              <a:buChar char="•"/>
            </a:pPr>
            <a:r>
              <a:rPr lang="nl-NL" sz="1200" dirty="0">
                <a:solidFill>
                  <a:schemeClr val="tx2"/>
                </a:solidFill>
              </a:rPr>
              <a:t>Wederzijdse verwachtingen</a:t>
            </a:r>
            <a:endParaRPr lang="nl-NL" sz="1200" dirty="0"/>
          </a:p>
        </p:txBody>
      </p:sp>
      <p:sp>
        <p:nvSpPr>
          <p:cNvPr id="25" name="TextBox 24">
            <a:hlinkClick r:id="rId12" action="ppaction://hlinksldjump"/>
            <a:extLst>
              <a:ext uri="{FF2B5EF4-FFF2-40B4-BE49-F238E27FC236}">
                <a16:creationId xmlns:a16="http://schemas.microsoft.com/office/drawing/2014/main" id="{A2382562-E106-9FC8-38B3-0EF38E2F5F78}"/>
              </a:ext>
            </a:extLst>
          </p:cNvPr>
          <p:cNvSpPr txBox="1"/>
          <p:nvPr/>
        </p:nvSpPr>
        <p:spPr>
          <a:xfrm>
            <a:off x="3700935" y="2296172"/>
            <a:ext cx="2226623" cy="276999"/>
          </a:xfrm>
          <a:prstGeom prst="rect">
            <a:avLst/>
          </a:prstGeom>
          <a:noFill/>
        </p:spPr>
        <p:txBody>
          <a:bodyPr wrap="square">
            <a:spAutoFit/>
          </a:bodyPr>
          <a:lstStyle/>
          <a:p>
            <a:pPr marL="171450" indent="-171450">
              <a:buFont typeface="Arial" panose="020B0604020202020204" pitchFamily="34" charset="0"/>
              <a:buChar char="•"/>
            </a:pPr>
            <a:r>
              <a:rPr lang="nl-NL" sz="1200" dirty="0">
                <a:solidFill>
                  <a:schemeClr val="tx2"/>
                </a:solidFill>
              </a:rPr>
              <a:t>Meenemen van de sector</a:t>
            </a:r>
            <a:endParaRPr lang="nl-NL" sz="1200" dirty="0"/>
          </a:p>
        </p:txBody>
      </p:sp>
      <p:sp>
        <p:nvSpPr>
          <p:cNvPr id="26" name="TextBox 25">
            <a:hlinkClick r:id="rId13" action="ppaction://hlinksldjump"/>
            <a:extLst>
              <a:ext uri="{FF2B5EF4-FFF2-40B4-BE49-F238E27FC236}">
                <a16:creationId xmlns:a16="http://schemas.microsoft.com/office/drawing/2014/main" id="{EC1AA2EC-98DE-FE65-F842-A925921C065D}"/>
              </a:ext>
            </a:extLst>
          </p:cNvPr>
          <p:cNvSpPr txBox="1"/>
          <p:nvPr/>
        </p:nvSpPr>
        <p:spPr>
          <a:xfrm>
            <a:off x="6258168" y="2050427"/>
            <a:ext cx="2226623" cy="276999"/>
          </a:xfrm>
          <a:prstGeom prst="rect">
            <a:avLst/>
          </a:prstGeom>
          <a:noFill/>
        </p:spPr>
        <p:txBody>
          <a:bodyPr wrap="square">
            <a:spAutoFit/>
          </a:bodyPr>
          <a:lstStyle/>
          <a:p>
            <a:pPr marL="171450" indent="-171450">
              <a:buFont typeface="Arial" panose="020B0604020202020204" pitchFamily="34" charset="0"/>
              <a:buChar char="•"/>
            </a:pPr>
            <a:r>
              <a:rPr lang="nl-NL" sz="1200" dirty="0">
                <a:solidFill>
                  <a:schemeClr val="tx2"/>
                </a:solidFill>
              </a:rPr>
              <a:t>Organisatie DNB voorbereid</a:t>
            </a:r>
            <a:endParaRPr lang="nl-NL" sz="1200" dirty="0"/>
          </a:p>
        </p:txBody>
      </p:sp>
      <p:sp>
        <p:nvSpPr>
          <p:cNvPr id="32" name="TextBox 31">
            <a:hlinkClick r:id="rId14" action="ppaction://hlinksldjump"/>
            <a:extLst>
              <a:ext uri="{FF2B5EF4-FFF2-40B4-BE49-F238E27FC236}">
                <a16:creationId xmlns:a16="http://schemas.microsoft.com/office/drawing/2014/main" id="{877836EC-8599-8A05-3F4B-86ACF3AE6D93}"/>
              </a:ext>
            </a:extLst>
          </p:cNvPr>
          <p:cNvSpPr txBox="1"/>
          <p:nvPr/>
        </p:nvSpPr>
        <p:spPr>
          <a:xfrm>
            <a:off x="6258168" y="2299215"/>
            <a:ext cx="2226623" cy="276999"/>
          </a:xfrm>
          <a:prstGeom prst="rect">
            <a:avLst/>
          </a:prstGeom>
          <a:noFill/>
        </p:spPr>
        <p:txBody>
          <a:bodyPr wrap="square">
            <a:spAutoFit/>
          </a:bodyPr>
          <a:lstStyle/>
          <a:p>
            <a:pPr marL="171450" indent="-171450">
              <a:buFont typeface="Arial" panose="020B0604020202020204" pitchFamily="34" charset="0"/>
              <a:buChar char="•"/>
            </a:pPr>
            <a:r>
              <a:rPr lang="nl-NL" sz="1200" dirty="0">
                <a:solidFill>
                  <a:schemeClr val="tx2"/>
                </a:solidFill>
              </a:rPr>
              <a:t>Invaarsjabloon</a:t>
            </a:r>
            <a:endParaRPr lang="nl-NL" sz="1200" dirty="0"/>
          </a:p>
        </p:txBody>
      </p:sp>
      <p:sp>
        <p:nvSpPr>
          <p:cNvPr id="58" name="TextBox 57">
            <a:extLst>
              <a:ext uri="{FF2B5EF4-FFF2-40B4-BE49-F238E27FC236}">
                <a16:creationId xmlns:a16="http://schemas.microsoft.com/office/drawing/2014/main" id="{70B9389D-13A7-ACFC-879B-F741C49E7563}"/>
              </a:ext>
            </a:extLst>
          </p:cNvPr>
          <p:cNvSpPr txBox="1"/>
          <p:nvPr/>
        </p:nvSpPr>
        <p:spPr>
          <a:xfrm>
            <a:off x="3567722" y="3878208"/>
            <a:ext cx="3216031" cy="369332"/>
          </a:xfrm>
          <a:prstGeom prst="rect">
            <a:avLst/>
          </a:prstGeom>
          <a:noFill/>
        </p:spPr>
        <p:txBody>
          <a:bodyPr wrap="square" rtlCol="0">
            <a:spAutoFit/>
          </a:bodyPr>
          <a:lstStyle/>
          <a:p>
            <a:r>
              <a:rPr lang="nl-NL" dirty="0">
                <a:solidFill>
                  <a:schemeClr val="tx2"/>
                </a:solidFill>
                <a:latin typeface="Museo Sans 900" panose="02000000000000000000" pitchFamily="50" charset="0"/>
              </a:rPr>
              <a:t>Bespreekpunten</a:t>
            </a:r>
          </a:p>
        </p:txBody>
      </p:sp>
      <p:sp>
        <p:nvSpPr>
          <p:cNvPr id="59" name="Oval 58">
            <a:extLst>
              <a:ext uri="{FF2B5EF4-FFF2-40B4-BE49-F238E27FC236}">
                <a16:creationId xmlns:a16="http://schemas.microsoft.com/office/drawing/2014/main" id="{E7A421E7-849F-4F5F-BC83-8D7D8ADD6300}"/>
              </a:ext>
            </a:extLst>
          </p:cNvPr>
          <p:cNvSpPr/>
          <p:nvPr/>
        </p:nvSpPr>
        <p:spPr>
          <a:xfrm>
            <a:off x="3637170" y="5127244"/>
            <a:ext cx="540000" cy="54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0" name="Graphic 59" descr="Arrow Right with solid fill">
            <a:hlinkClick r:id="rId15" action="ppaction://hlinksldjump"/>
            <a:extLst>
              <a:ext uri="{FF2B5EF4-FFF2-40B4-BE49-F238E27FC236}">
                <a16:creationId xmlns:a16="http://schemas.microsoft.com/office/drawing/2014/main" id="{D8EDE2BD-B4FC-9EAD-96E9-3B23F8283E9F}"/>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9341"/>
          <a:stretch/>
        </p:blipFill>
        <p:spPr>
          <a:xfrm>
            <a:off x="3695253" y="5097328"/>
            <a:ext cx="423833" cy="599831"/>
          </a:xfrm>
          <a:prstGeom prst="rect">
            <a:avLst/>
          </a:prstGeom>
        </p:spPr>
      </p:pic>
      <p:sp>
        <p:nvSpPr>
          <p:cNvPr id="61" name="TextBox 60">
            <a:hlinkClick r:id="rId15" action="ppaction://hlinksldjump"/>
            <a:extLst>
              <a:ext uri="{FF2B5EF4-FFF2-40B4-BE49-F238E27FC236}">
                <a16:creationId xmlns:a16="http://schemas.microsoft.com/office/drawing/2014/main" id="{8EF00726-2873-0363-1ACB-1ECA17586567}"/>
              </a:ext>
            </a:extLst>
          </p:cNvPr>
          <p:cNvSpPr txBox="1"/>
          <p:nvPr/>
        </p:nvSpPr>
        <p:spPr>
          <a:xfrm>
            <a:off x="4177169" y="5258743"/>
            <a:ext cx="922215" cy="276999"/>
          </a:xfrm>
          <a:prstGeom prst="rect">
            <a:avLst/>
          </a:prstGeom>
          <a:noFill/>
        </p:spPr>
        <p:txBody>
          <a:bodyPr wrap="square">
            <a:spAutoFit/>
          </a:bodyPr>
          <a:lstStyle/>
          <a:p>
            <a:r>
              <a:rPr lang="nl-NL" sz="1200" dirty="0">
                <a:solidFill>
                  <a:schemeClr val="tx2"/>
                </a:solidFill>
              </a:rPr>
              <a:t>Lees verder</a:t>
            </a:r>
            <a:endParaRPr lang="nl-NL" sz="1200" dirty="0"/>
          </a:p>
        </p:txBody>
      </p:sp>
      <p:sp>
        <p:nvSpPr>
          <p:cNvPr id="70" name="TextBox 69">
            <a:hlinkClick r:id="rId16" action="ppaction://hlinksldjump"/>
            <a:extLst>
              <a:ext uri="{FF2B5EF4-FFF2-40B4-BE49-F238E27FC236}">
                <a16:creationId xmlns:a16="http://schemas.microsoft.com/office/drawing/2014/main" id="{7226EF0E-A99D-A14D-C9BD-5CF64EA02BA2}"/>
              </a:ext>
            </a:extLst>
          </p:cNvPr>
          <p:cNvSpPr txBox="1"/>
          <p:nvPr/>
        </p:nvSpPr>
        <p:spPr>
          <a:xfrm>
            <a:off x="3568052" y="4329781"/>
            <a:ext cx="1736369" cy="461665"/>
          </a:xfrm>
          <a:prstGeom prst="rect">
            <a:avLst/>
          </a:prstGeom>
          <a:noFill/>
        </p:spPr>
        <p:txBody>
          <a:bodyPr wrap="square" rtlCol="0">
            <a:spAutoFit/>
          </a:bodyPr>
          <a:lstStyle/>
          <a:p>
            <a:pPr marL="171450" indent="-171450">
              <a:buFont typeface="Arial" panose="020B0604020202020204" pitchFamily="34" charset="0"/>
              <a:buChar char="•"/>
            </a:pPr>
            <a:r>
              <a:rPr lang="nl-NL" sz="1200" dirty="0">
                <a:solidFill>
                  <a:schemeClr val="tx2"/>
                </a:solidFill>
              </a:rPr>
              <a:t>Partiële beoordeling invaarbesluit </a:t>
            </a:r>
            <a:r>
              <a:rPr lang="nl-NL" sz="1000" dirty="0">
                <a:solidFill>
                  <a:schemeClr val="bg1">
                    <a:lumMod val="50000"/>
                  </a:schemeClr>
                </a:solidFill>
              </a:rPr>
              <a:t>(DNB)</a:t>
            </a:r>
          </a:p>
        </p:txBody>
      </p:sp>
      <p:sp>
        <p:nvSpPr>
          <p:cNvPr id="73" name="TextBox 72">
            <a:hlinkClick r:id="rId17" action="ppaction://hlinksldjump"/>
            <a:extLst>
              <a:ext uri="{FF2B5EF4-FFF2-40B4-BE49-F238E27FC236}">
                <a16:creationId xmlns:a16="http://schemas.microsoft.com/office/drawing/2014/main" id="{02F115BC-B686-1762-71F1-376CDCEDB991}"/>
              </a:ext>
            </a:extLst>
          </p:cNvPr>
          <p:cNvSpPr txBox="1"/>
          <p:nvPr/>
        </p:nvSpPr>
        <p:spPr>
          <a:xfrm>
            <a:off x="5362506" y="4329781"/>
            <a:ext cx="1736370" cy="646331"/>
          </a:xfrm>
          <a:prstGeom prst="rect">
            <a:avLst/>
          </a:prstGeom>
          <a:noFill/>
        </p:spPr>
        <p:txBody>
          <a:bodyPr wrap="square" rtlCol="0">
            <a:spAutoFit/>
          </a:bodyPr>
          <a:lstStyle/>
          <a:p>
            <a:pPr marL="171450" indent="-171450">
              <a:buFont typeface="Arial" panose="020B0604020202020204" pitchFamily="34" charset="0"/>
              <a:buChar char="•"/>
            </a:pPr>
            <a:r>
              <a:rPr lang="nl-NL" sz="1200" dirty="0">
                <a:solidFill>
                  <a:schemeClr val="tx2"/>
                </a:solidFill>
              </a:rPr>
              <a:t>Tussentijds overleg over communicatie-plannen </a:t>
            </a:r>
            <a:r>
              <a:rPr lang="nl-NL" sz="1000" dirty="0">
                <a:solidFill>
                  <a:schemeClr val="bg1">
                    <a:lumMod val="50000"/>
                  </a:schemeClr>
                </a:solidFill>
              </a:rPr>
              <a:t>(AFM) </a:t>
            </a:r>
          </a:p>
        </p:txBody>
      </p:sp>
      <p:sp>
        <p:nvSpPr>
          <p:cNvPr id="74" name="TextBox 73">
            <a:hlinkClick r:id="rId18" action="ppaction://hlinksldjump"/>
            <a:extLst>
              <a:ext uri="{FF2B5EF4-FFF2-40B4-BE49-F238E27FC236}">
                <a16:creationId xmlns:a16="http://schemas.microsoft.com/office/drawing/2014/main" id="{1574945C-B7DA-AED3-F6E1-06C2842E2C92}"/>
              </a:ext>
            </a:extLst>
          </p:cNvPr>
          <p:cNvSpPr txBox="1"/>
          <p:nvPr/>
        </p:nvSpPr>
        <p:spPr>
          <a:xfrm>
            <a:off x="7043682" y="4329781"/>
            <a:ext cx="1678287" cy="830997"/>
          </a:xfrm>
          <a:prstGeom prst="rect">
            <a:avLst/>
          </a:prstGeom>
          <a:noFill/>
        </p:spPr>
        <p:txBody>
          <a:bodyPr wrap="square" rtlCol="0">
            <a:spAutoFit/>
          </a:bodyPr>
          <a:lstStyle/>
          <a:p>
            <a:pPr marL="171450" indent="-171450">
              <a:buFont typeface="Arial" panose="020B0604020202020204" pitchFamily="34" charset="0"/>
              <a:buChar char="•"/>
            </a:pPr>
            <a:r>
              <a:rPr lang="nl-NL" sz="1200" dirty="0">
                <a:solidFill>
                  <a:schemeClr val="tx2"/>
                </a:solidFill>
              </a:rPr>
              <a:t>Verleden wel/niet meenemen bij gesloten fondsen </a:t>
            </a:r>
            <a:r>
              <a:rPr lang="nl-NL" sz="1000" dirty="0">
                <a:solidFill>
                  <a:schemeClr val="bg1">
                    <a:lumMod val="50000"/>
                  </a:schemeClr>
                </a:solidFill>
              </a:rPr>
              <a:t>(DNB)</a:t>
            </a:r>
          </a:p>
        </p:txBody>
      </p:sp>
      <p:sp>
        <p:nvSpPr>
          <p:cNvPr id="27" name="Rectangle 26">
            <a:extLst>
              <a:ext uri="{FF2B5EF4-FFF2-40B4-BE49-F238E27FC236}">
                <a16:creationId xmlns:a16="http://schemas.microsoft.com/office/drawing/2014/main" id="{B49FF711-A956-619F-C058-955C465DA27E}"/>
              </a:ext>
            </a:extLst>
          </p:cNvPr>
          <p:cNvSpPr/>
          <p:nvPr/>
        </p:nvSpPr>
        <p:spPr>
          <a:xfrm>
            <a:off x="9378462" y="758091"/>
            <a:ext cx="2180492" cy="1469293"/>
          </a:xfrm>
          <a:prstGeom prst="rect">
            <a:avLst/>
          </a:prstGeom>
          <a:solidFill>
            <a:schemeClr val="accent6">
              <a:alpha val="30196"/>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28" name="TextBox 27">
            <a:extLst>
              <a:ext uri="{FF2B5EF4-FFF2-40B4-BE49-F238E27FC236}">
                <a16:creationId xmlns:a16="http://schemas.microsoft.com/office/drawing/2014/main" id="{4FC74EC3-3A33-DC9F-343A-5822A50126B4}"/>
              </a:ext>
            </a:extLst>
          </p:cNvPr>
          <p:cNvSpPr txBox="1"/>
          <p:nvPr/>
        </p:nvSpPr>
        <p:spPr>
          <a:xfrm>
            <a:off x="9476155" y="924668"/>
            <a:ext cx="1985106" cy="369332"/>
          </a:xfrm>
          <a:prstGeom prst="rect">
            <a:avLst/>
          </a:prstGeom>
          <a:noFill/>
        </p:spPr>
        <p:txBody>
          <a:bodyPr wrap="square" rtlCol="0">
            <a:spAutoFit/>
          </a:bodyPr>
          <a:lstStyle/>
          <a:p>
            <a:r>
              <a:rPr lang="nl-NL" dirty="0">
                <a:solidFill>
                  <a:schemeClr val="tx2"/>
                </a:solidFill>
                <a:latin typeface="Museo Sans 900" panose="02000000000000000000" pitchFamily="50" charset="0"/>
              </a:rPr>
              <a:t>Vervolg</a:t>
            </a:r>
          </a:p>
        </p:txBody>
      </p:sp>
      <p:sp>
        <p:nvSpPr>
          <p:cNvPr id="29" name="Oval 28">
            <a:extLst>
              <a:ext uri="{FF2B5EF4-FFF2-40B4-BE49-F238E27FC236}">
                <a16:creationId xmlns:a16="http://schemas.microsoft.com/office/drawing/2014/main" id="{06F03982-D6B8-033C-B466-78A0967DB586}"/>
              </a:ext>
            </a:extLst>
          </p:cNvPr>
          <p:cNvSpPr/>
          <p:nvPr/>
        </p:nvSpPr>
        <p:spPr>
          <a:xfrm>
            <a:off x="9545602" y="1492737"/>
            <a:ext cx="540000" cy="54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0" name="Graphic 29" descr="Arrow Right with solid fill">
            <a:hlinkClick r:id="rId19" action="ppaction://hlinksldjump"/>
            <a:extLst>
              <a:ext uri="{FF2B5EF4-FFF2-40B4-BE49-F238E27FC236}">
                <a16:creationId xmlns:a16="http://schemas.microsoft.com/office/drawing/2014/main" id="{5C60B73E-3972-DD64-F4D8-79954AC5ED5F}"/>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9341"/>
          <a:stretch/>
        </p:blipFill>
        <p:spPr>
          <a:xfrm>
            <a:off x="9603685" y="1462821"/>
            <a:ext cx="423833" cy="599831"/>
          </a:xfrm>
          <a:prstGeom prst="rect">
            <a:avLst/>
          </a:prstGeom>
        </p:spPr>
      </p:pic>
      <p:sp>
        <p:nvSpPr>
          <p:cNvPr id="31" name="TextBox 30">
            <a:hlinkClick r:id="rId19" action="ppaction://hlinksldjump"/>
            <a:extLst>
              <a:ext uri="{FF2B5EF4-FFF2-40B4-BE49-F238E27FC236}">
                <a16:creationId xmlns:a16="http://schemas.microsoft.com/office/drawing/2014/main" id="{E9C9676F-E78A-7494-3361-2896950F89C3}"/>
              </a:ext>
            </a:extLst>
          </p:cNvPr>
          <p:cNvSpPr txBox="1"/>
          <p:nvPr/>
        </p:nvSpPr>
        <p:spPr>
          <a:xfrm>
            <a:off x="10085601" y="1624236"/>
            <a:ext cx="922215" cy="276999"/>
          </a:xfrm>
          <a:prstGeom prst="rect">
            <a:avLst/>
          </a:prstGeom>
          <a:noFill/>
        </p:spPr>
        <p:txBody>
          <a:bodyPr wrap="square">
            <a:spAutoFit/>
          </a:bodyPr>
          <a:lstStyle/>
          <a:p>
            <a:r>
              <a:rPr lang="nl-NL" sz="1200" dirty="0">
                <a:solidFill>
                  <a:schemeClr val="tx2"/>
                </a:solidFill>
              </a:rPr>
              <a:t>Lees verder</a:t>
            </a:r>
            <a:endParaRPr lang="nl-NL" sz="1200" dirty="0"/>
          </a:p>
        </p:txBody>
      </p:sp>
      <p:sp>
        <p:nvSpPr>
          <p:cNvPr id="43" name="Footer Placeholder 2">
            <a:extLst>
              <a:ext uri="{FF2B5EF4-FFF2-40B4-BE49-F238E27FC236}">
                <a16:creationId xmlns:a16="http://schemas.microsoft.com/office/drawing/2014/main" id="{022A0B94-CAE3-DA54-564E-6CFA72E31D0B}"/>
              </a:ext>
            </a:extLst>
          </p:cNvPr>
          <p:cNvSpPr>
            <a:spLocks noGrp="1"/>
          </p:cNvSpPr>
          <p:nvPr>
            <p:ph type="ftr" sz="quarter" idx="11"/>
          </p:nvPr>
        </p:nvSpPr>
        <p:spPr>
          <a:xfrm>
            <a:off x="2615713" y="6309784"/>
            <a:ext cx="7200000" cy="201083"/>
          </a:xfrm>
        </p:spPr>
        <p:txBody>
          <a:bodyPr/>
          <a:lstStyle/>
          <a:p>
            <a:r>
              <a:rPr lang="nl-NL" dirty="0"/>
              <a:t>Platform Pensioentransitie</a:t>
            </a:r>
          </a:p>
        </p:txBody>
      </p:sp>
    </p:spTree>
    <p:extLst>
      <p:ext uri="{BB962C8B-B14F-4D97-AF65-F5344CB8AC3E}">
        <p14:creationId xmlns:p14="http://schemas.microsoft.com/office/powerpoint/2010/main" val="358032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D879A878-CF20-077D-EAEF-48D69C2F47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8" name="think-cell data - do not delete" hidden="1">
                        <a:extLst>
                          <a:ext uri="{FF2B5EF4-FFF2-40B4-BE49-F238E27FC236}">
                            <a16:creationId xmlns:a16="http://schemas.microsoft.com/office/drawing/2014/main" id="{D879A878-CF20-077D-EAEF-48D69C2F47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2C0BEF48-C998-9D4C-65FF-D5B0E3661BF6}"/>
              </a:ext>
            </a:extLst>
          </p:cNvPr>
          <p:cNvSpPr>
            <a:spLocks noGrp="1"/>
          </p:cNvSpPr>
          <p:nvPr>
            <p:ph type="dt" sz="half" idx="10"/>
          </p:nvPr>
        </p:nvSpPr>
        <p:spPr/>
        <p:txBody>
          <a:bodyPr/>
          <a:lstStyle/>
          <a:p>
            <a:r>
              <a:rPr lang="nl-NL" dirty="0"/>
              <a:t>Juli 2023</a:t>
            </a:r>
          </a:p>
        </p:txBody>
      </p:sp>
      <p:sp>
        <p:nvSpPr>
          <p:cNvPr id="3" name="Slide Number Placeholder 2">
            <a:extLst>
              <a:ext uri="{FF2B5EF4-FFF2-40B4-BE49-F238E27FC236}">
                <a16:creationId xmlns:a16="http://schemas.microsoft.com/office/drawing/2014/main" id="{4A5A3D44-6334-D47E-43B1-876C3465A651}"/>
              </a:ext>
            </a:extLst>
          </p:cNvPr>
          <p:cNvSpPr>
            <a:spLocks noGrp="1"/>
          </p:cNvSpPr>
          <p:nvPr>
            <p:ph type="sldNum" sz="quarter" idx="12"/>
          </p:nvPr>
        </p:nvSpPr>
        <p:spPr/>
        <p:txBody>
          <a:bodyPr/>
          <a:lstStyle/>
          <a:p>
            <a:fld id="{8F18802B-E4C7-4B2D-B37A-6B7CC3C134EA}" type="slidenum">
              <a:rPr lang="nl-NL" smtClean="0"/>
              <a:pPr/>
              <a:t>3</a:t>
            </a:fld>
            <a:endParaRPr lang="nl-NL" dirty="0"/>
          </a:p>
        </p:txBody>
      </p:sp>
      <p:sp>
        <p:nvSpPr>
          <p:cNvPr id="4" name="Footer Placeholder 2">
            <a:extLst>
              <a:ext uri="{FF2B5EF4-FFF2-40B4-BE49-F238E27FC236}">
                <a16:creationId xmlns:a16="http://schemas.microsoft.com/office/drawing/2014/main" id="{F80AA0F7-893C-4C44-B898-000E0FA82488}"/>
              </a:ext>
            </a:extLst>
          </p:cNvPr>
          <p:cNvSpPr>
            <a:spLocks noGrp="1"/>
          </p:cNvSpPr>
          <p:nvPr>
            <p:ph type="ftr" sz="quarter" idx="11"/>
          </p:nvPr>
        </p:nvSpPr>
        <p:spPr>
          <a:xfrm>
            <a:off x="2615713" y="6309784"/>
            <a:ext cx="7200000" cy="201083"/>
          </a:xfrm>
        </p:spPr>
        <p:txBody>
          <a:bodyPr/>
          <a:lstStyle/>
          <a:p>
            <a:r>
              <a:rPr lang="nl-NL" dirty="0"/>
              <a:t>Platform Pensioentransitie</a:t>
            </a:r>
          </a:p>
        </p:txBody>
      </p:sp>
      <p:sp>
        <p:nvSpPr>
          <p:cNvPr id="5" name="Title 1">
            <a:extLst>
              <a:ext uri="{FF2B5EF4-FFF2-40B4-BE49-F238E27FC236}">
                <a16:creationId xmlns:a16="http://schemas.microsoft.com/office/drawing/2014/main" id="{1A17B63A-AF64-5D25-1638-527B4C00AA12}"/>
              </a:ext>
            </a:extLst>
          </p:cNvPr>
          <p:cNvSpPr txBox="1">
            <a:spLocks/>
          </p:cNvSpPr>
          <p:nvPr/>
        </p:nvSpPr>
        <p:spPr>
          <a:xfrm>
            <a:off x="754013" y="291733"/>
            <a:ext cx="10682421" cy="506332"/>
          </a:xfrm>
          <a:prstGeom prst="rect">
            <a:avLst/>
          </a:prstGeom>
        </p:spPr>
        <p:txBody>
          <a:bodyPr vert="horz"/>
          <a:lstStyle>
            <a:lvl1pPr algn="l" defTabSz="914400" rtl="0" eaLnBrk="1" latinLnBrk="0" hangingPunct="1">
              <a:lnSpc>
                <a:spcPct val="84000"/>
              </a:lnSpc>
              <a:spcBef>
                <a:spcPct val="0"/>
              </a:spcBef>
              <a:buNone/>
              <a:defRPr sz="3200" b="1" kern="1200">
                <a:solidFill>
                  <a:schemeClr val="tx2"/>
                </a:solidFill>
                <a:latin typeface="+mj-lt"/>
                <a:ea typeface="+mj-ea"/>
                <a:cs typeface="+mj-cs"/>
              </a:defRPr>
            </a:lvl1pPr>
          </a:lstStyle>
          <a:p>
            <a:pPr lvl="0"/>
            <a:r>
              <a:rPr lang="nl-NL" dirty="0">
                <a:latin typeface="Museo Sans 900" panose="02000000000000000000" pitchFamily="50" charset="0"/>
              </a:rPr>
              <a:t>Het eerste platform pensioentransitie</a:t>
            </a:r>
          </a:p>
        </p:txBody>
      </p:sp>
      <p:pic>
        <p:nvPicPr>
          <p:cNvPr id="6" name="Afbeelding 1">
            <a:extLst>
              <a:ext uri="{FF2B5EF4-FFF2-40B4-BE49-F238E27FC236}">
                <a16:creationId xmlns:a16="http://schemas.microsoft.com/office/drawing/2014/main" id="{21AD2296-8F18-F1E1-6E2E-76DD9D84B7BD}"/>
              </a:ext>
            </a:extLst>
          </p:cNvPr>
          <p:cNvPicPr>
            <a:picLocks noChangeAspect="1"/>
          </p:cNvPicPr>
          <p:nvPr/>
        </p:nvPicPr>
        <p:blipFill>
          <a:blip r:embed="rId6"/>
          <a:stretch>
            <a:fillRect/>
          </a:stretch>
        </p:blipFill>
        <p:spPr>
          <a:xfrm>
            <a:off x="10512582" y="6228147"/>
            <a:ext cx="1211655" cy="282720"/>
          </a:xfrm>
          <a:prstGeom prst="rect">
            <a:avLst/>
          </a:prstGeom>
        </p:spPr>
      </p:pic>
      <p:pic>
        <p:nvPicPr>
          <p:cNvPr id="7" name="Picture 2" descr="De Nederlandsche Bank – de centrale bank van Nederland">
            <a:extLst>
              <a:ext uri="{FF2B5EF4-FFF2-40B4-BE49-F238E27FC236}">
                <a16:creationId xmlns:a16="http://schemas.microsoft.com/office/drawing/2014/main" id="{67245C79-0814-2E13-5EBC-B89E621AFDC0}"/>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8962548" y="6186477"/>
            <a:ext cx="1352755" cy="4913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85DEB2A-7823-30CA-28AC-3386D69AE9F1}"/>
              </a:ext>
            </a:extLst>
          </p:cNvPr>
          <p:cNvSpPr/>
          <p:nvPr/>
        </p:nvSpPr>
        <p:spPr>
          <a:xfrm>
            <a:off x="4608359" y="4446031"/>
            <a:ext cx="2975281" cy="1297327"/>
          </a:xfrm>
          <a:prstGeom prst="roundRect">
            <a:avLst/>
          </a:prstGeom>
          <a:solidFill>
            <a:srgbClr val="5ED2B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b="1" dirty="0">
              <a:solidFill>
                <a:schemeClr val="tx2"/>
              </a:solidFill>
            </a:endParaRPr>
          </a:p>
          <a:p>
            <a:pPr algn="ctr"/>
            <a:r>
              <a:rPr lang="nl-NL" sz="1200" b="1" dirty="0">
                <a:solidFill>
                  <a:schemeClr val="tx2"/>
                </a:solidFill>
              </a:rPr>
              <a:t>Bevorderen kennisuitwisseling </a:t>
            </a:r>
            <a:r>
              <a:rPr lang="nl-NL" sz="1200" dirty="0">
                <a:solidFill>
                  <a:schemeClr val="tx2"/>
                </a:solidFill>
              </a:rPr>
              <a:t>tussen pensioenuitvoerders onderling en met toezichthouders</a:t>
            </a:r>
          </a:p>
        </p:txBody>
      </p:sp>
      <p:sp>
        <p:nvSpPr>
          <p:cNvPr id="10" name="Rectangle: Rounded Corners 9">
            <a:extLst>
              <a:ext uri="{FF2B5EF4-FFF2-40B4-BE49-F238E27FC236}">
                <a16:creationId xmlns:a16="http://schemas.microsoft.com/office/drawing/2014/main" id="{32606D79-4263-86C0-4ACB-5E20D3785C07}"/>
              </a:ext>
            </a:extLst>
          </p:cNvPr>
          <p:cNvSpPr/>
          <p:nvPr/>
        </p:nvSpPr>
        <p:spPr>
          <a:xfrm>
            <a:off x="8346884" y="4479166"/>
            <a:ext cx="2975281" cy="1297327"/>
          </a:xfrm>
          <a:prstGeom prst="roundRect">
            <a:avLst/>
          </a:prstGeom>
          <a:solidFill>
            <a:srgbClr val="5ED2B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nl-NL" sz="1200" dirty="0">
                <a:solidFill>
                  <a:schemeClr val="tx2"/>
                </a:solidFill>
              </a:rPr>
            </a:br>
            <a:r>
              <a:rPr lang="nl-NL" sz="1200" dirty="0">
                <a:solidFill>
                  <a:schemeClr val="tx2"/>
                </a:solidFill>
              </a:rPr>
              <a:t>Zo dragen we </a:t>
            </a:r>
            <a:r>
              <a:rPr lang="nl-NL" sz="1200" b="1" dirty="0">
                <a:solidFill>
                  <a:schemeClr val="tx2"/>
                </a:solidFill>
              </a:rPr>
              <a:t>gezamenlijk zorg </a:t>
            </a:r>
            <a:r>
              <a:rPr lang="nl-NL" sz="1200" dirty="0">
                <a:solidFill>
                  <a:schemeClr val="tx2"/>
                </a:solidFill>
              </a:rPr>
              <a:t>voor een goede transitie naar het nieuwe pensioenstelsel</a:t>
            </a:r>
          </a:p>
        </p:txBody>
      </p:sp>
      <p:sp>
        <p:nvSpPr>
          <p:cNvPr id="11" name="Rectangle: Rounded Corners 10">
            <a:extLst>
              <a:ext uri="{FF2B5EF4-FFF2-40B4-BE49-F238E27FC236}">
                <a16:creationId xmlns:a16="http://schemas.microsoft.com/office/drawing/2014/main" id="{1ADDB5D0-AE64-33A3-7C0D-C5181B08129F}"/>
              </a:ext>
            </a:extLst>
          </p:cNvPr>
          <p:cNvSpPr/>
          <p:nvPr/>
        </p:nvSpPr>
        <p:spPr>
          <a:xfrm>
            <a:off x="869835" y="4446031"/>
            <a:ext cx="2975281" cy="1297327"/>
          </a:xfrm>
          <a:prstGeom prst="roundRect">
            <a:avLst/>
          </a:prstGeom>
          <a:solidFill>
            <a:srgbClr val="5ED2B6">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2"/>
              </a:solidFill>
            </a:endParaRPr>
          </a:p>
          <a:p>
            <a:pPr algn="ctr"/>
            <a:r>
              <a:rPr lang="nl-NL" sz="1200" b="1" dirty="0">
                <a:solidFill>
                  <a:schemeClr val="tx2"/>
                </a:solidFill>
              </a:rPr>
              <a:t>Tijdig signaleren en bespreken </a:t>
            </a:r>
            <a:r>
              <a:rPr lang="nl-NL" sz="1200" dirty="0">
                <a:solidFill>
                  <a:schemeClr val="tx2"/>
                </a:solidFill>
              </a:rPr>
              <a:t>van sectorbrede aandachtspunten en dilemma’s in de pensioentransitie. </a:t>
            </a:r>
          </a:p>
        </p:txBody>
      </p:sp>
      <p:sp>
        <p:nvSpPr>
          <p:cNvPr id="13" name="Oval 12">
            <a:extLst>
              <a:ext uri="{FF2B5EF4-FFF2-40B4-BE49-F238E27FC236}">
                <a16:creationId xmlns:a16="http://schemas.microsoft.com/office/drawing/2014/main" id="{31AF7913-B0D0-4598-2E85-3CF545F02E86}"/>
              </a:ext>
            </a:extLst>
          </p:cNvPr>
          <p:cNvSpPr/>
          <p:nvPr/>
        </p:nvSpPr>
        <p:spPr>
          <a:xfrm>
            <a:off x="1871475" y="3841516"/>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E041E96F-1AEE-9CA7-F89F-263F7AF9AF96}"/>
              </a:ext>
            </a:extLst>
          </p:cNvPr>
          <p:cNvSpPr/>
          <p:nvPr/>
        </p:nvSpPr>
        <p:spPr>
          <a:xfrm>
            <a:off x="5610000" y="3841516"/>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D195E8A9-7527-6C13-696C-BB06FC3B5591}"/>
              </a:ext>
            </a:extLst>
          </p:cNvPr>
          <p:cNvSpPr/>
          <p:nvPr/>
        </p:nvSpPr>
        <p:spPr>
          <a:xfrm>
            <a:off x="9348525" y="3841516"/>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7" name="Group 16">
            <a:extLst>
              <a:ext uri="{FF2B5EF4-FFF2-40B4-BE49-F238E27FC236}">
                <a16:creationId xmlns:a16="http://schemas.microsoft.com/office/drawing/2014/main" id="{B73AEC4B-1C5D-7B7D-0A8C-8707D9FC57EB}"/>
              </a:ext>
            </a:extLst>
          </p:cNvPr>
          <p:cNvGrpSpPr/>
          <p:nvPr/>
        </p:nvGrpSpPr>
        <p:grpSpPr>
          <a:xfrm>
            <a:off x="9301419" y="3740556"/>
            <a:ext cx="1066505" cy="1066505"/>
            <a:chOff x="5562747" y="2627149"/>
            <a:chExt cx="1066505" cy="1066505"/>
          </a:xfrm>
        </p:grpSpPr>
        <p:pic>
          <p:nvPicPr>
            <p:cNvPr id="19" name="Afbeelding 4">
              <a:extLst>
                <a:ext uri="{FF2B5EF4-FFF2-40B4-BE49-F238E27FC236}">
                  <a16:creationId xmlns:a16="http://schemas.microsoft.com/office/drawing/2014/main" id="{8A5D0EE4-1442-BD02-EA52-CC69F0324EE4}"/>
                </a:ext>
              </a:extLst>
            </p:cNvPr>
            <p:cNvPicPr>
              <a:picLocks noChangeAspect="1"/>
            </p:cNvPicPr>
            <p:nvPr/>
          </p:nvPicPr>
          <p:blipFill>
            <a:blip r:embed="rId8"/>
            <a:stretch>
              <a:fillRect/>
            </a:stretch>
          </p:blipFill>
          <p:spPr>
            <a:xfrm>
              <a:off x="5562747" y="2627149"/>
              <a:ext cx="1066505" cy="1066505"/>
            </a:xfrm>
            <a:prstGeom prst="rect">
              <a:avLst/>
            </a:prstGeom>
          </p:spPr>
        </p:pic>
        <p:sp>
          <p:nvSpPr>
            <p:cNvPr id="20" name="Oval 19">
              <a:extLst>
                <a:ext uri="{FF2B5EF4-FFF2-40B4-BE49-F238E27FC236}">
                  <a16:creationId xmlns:a16="http://schemas.microsoft.com/office/drawing/2014/main" id="{5B423B02-85BC-FA6C-2CD5-00677143482A}"/>
                </a:ext>
              </a:extLst>
            </p:cNvPr>
            <p:cNvSpPr/>
            <p:nvPr/>
          </p:nvSpPr>
          <p:spPr>
            <a:xfrm>
              <a:off x="5800436" y="2728109"/>
              <a:ext cx="591127" cy="458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16">
            <a:extLst>
              <a:ext uri="{FF2B5EF4-FFF2-40B4-BE49-F238E27FC236}">
                <a16:creationId xmlns:a16="http://schemas.microsoft.com/office/drawing/2014/main" id="{2811C347-714F-620D-52F8-E6D0F051E390}"/>
              </a:ext>
            </a:extLst>
          </p:cNvPr>
          <p:cNvPicPr>
            <a:picLocks noChangeAspect="1"/>
          </p:cNvPicPr>
          <p:nvPr/>
        </p:nvPicPr>
        <p:blipFill rotWithShape="1">
          <a:blip r:embed="rId9"/>
          <a:srcRect l="16876" t="65596" r="64170"/>
          <a:stretch/>
        </p:blipFill>
        <p:spPr>
          <a:xfrm>
            <a:off x="9739031" y="3988673"/>
            <a:ext cx="288869" cy="524322"/>
          </a:xfrm>
          <a:prstGeom prst="rect">
            <a:avLst/>
          </a:prstGeom>
        </p:spPr>
      </p:pic>
      <p:pic>
        <p:nvPicPr>
          <p:cNvPr id="23" name="Afbeelding 10">
            <a:extLst>
              <a:ext uri="{FF2B5EF4-FFF2-40B4-BE49-F238E27FC236}">
                <a16:creationId xmlns:a16="http://schemas.microsoft.com/office/drawing/2014/main" id="{BA006224-3A29-1EA7-542A-D2D09FA9FEB9}"/>
              </a:ext>
            </a:extLst>
          </p:cNvPr>
          <p:cNvPicPr>
            <a:picLocks noChangeAspect="1"/>
          </p:cNvPicPr>
          <p:nvPr/>
        </p:nvPicPr>
        <p:blipFill>
          <a:blip r:embed="rId10"/>
          <a:stretch>
            <a:fillRect/>
          </a:stretch>
        </p:blipFill>
        <p:spPr>
          <a:xfrm>
            <a:off x="1930484" y="4019039"/>
            <a:ext cx="853981" cy="853981"/>
          </a:xfrm>
          <a:prstGeom prst="rect">
            <a:avLst/>
          </a:prstGeom>
        </p:spPr>
      </p:pic>
      <p:pic>
        <p:nvPicPr>
          <p:cNvPr id="24" name="Afbeelding 44">
            <a:extLst>
              <a:ext uri="{FF2B5EF4-FFF2-40B4-BE49-F238E27FC236}">
                <a16:creationId xmlns:a16="http://schemas.microsoft.com/office/drawing/2014/main" id="{B822B5E0-D5C7-CE76-79FC-451E59FB0E4C}"/>
              </a:ext>
            </a:extLst>
          </p:cNvPr>
          <p:cNvPicPr>
            <a:picLocks noChangeAspect="1"/>
          </p:cNvPicPr>
          <p:nvPr/>
        </p:nvPicPr>
        <p:blipFill>
          <a:blip r:embed="rId11"/>
          <a:stretch>
            <a:fillRect/>
          </a:stretch>
        </p:blipFill>
        <p:spPr>
          <a:xfrm>
            <a:off x="5654757" y="3894921"/>
            <a:ext cx="882485" cy="853981"/>
          </a:xfrm>
          <a:prstGeom prst="rect">
            <a:avLst/>
          </a:prstGeom>
        </p:spPr>
      </p:pic>
      <p:sp>
        <p:nvSpPr>
          <p:cNvPr id="9" name="Rectangle 8">
            <a:extLst>
              <a:ext uri="{FF2B5EF4-FFF2-40B4-BE49-F238E27FC236}">
                <a16:creationId xmlns:a16="http://schemas.microsoft.com/office/drawing/2014/main" id="{3019A907-C568-EFE8-1F78-4CD14A808732}"/>
              </a:ext>
            </a:extLst>
          </p:cNvPr>
          <p:cNvSpPr/>
          <p:nvPr/>
        </p:nvSpPr>
        <p:spPr>
          <a:xfrm>
            <a:off x="869835" y="3799980"/>
            <a:ext cx="2604922" cy="197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chemeClr val="tx2"/>
                </a:solidFill>
                <a:latin typeface="Museo Sans 900" panose="02000000000000000000" pitchFamily="50" charset="0"/>
              </a:rPr>
              <a:t>Doel platform</a:t>
            </a:r>
          </a:p>
        </p:txBody>
      </p:sp>
      <p:sp>
        <p:nvSpPr>
          <p:cNvPr id="12" name="Rectangle: Rounded Corners 11">
            <a:extLst>
              <a:ext uri="{FF2B5EF4-FFF2-40B4-BE49-F238E27FC236}">
                <a16:creationId xmlns:a16="http://schemas.microsoft.com/office/drawing/2014/main" id="{701E7B21-B2C3-A9E8-AEAD-700B55ECCA2A}"/>
              </a:ext>
            </a:extLst>
          </p:cNvPr>
          <p:cNvSpPr/>
          <p:nvPr/>
        </p:nvSpPr>
        <p:spPr>
          <a:xfrm>
            <a:off x="869835" y="921372"/>
            <a:ext cx="10452330" cy="2584542"/>
          </a:xfrm>
          <a:prstGeom prst="roundRect">
            <a:avLst/>
          </a:prstGeom>
          <a:solidFill>
            <a:srgbClr val="D9D9D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dirty="0">
                <a:solidFill>
                  <a:schemeClr val="tx2"/>
                </a:solidFill>
              </a:rPr>
              <a:t>Op 27 juni vond het eerste platform pensioentransitie plaats, georganiseerd door de AFM en DNB. Het platform werd bijgewoond door de brancheorganisaties, de Pensioenfederatie en het Verbond van Verzekeraars, en vertegenwoordigers uit de sector, waaronder een </a:t>
            </a:r>
            <a:r>
              <a:rPr lang="nl-NL" sz="1200" dirty="0" err="1">
                <a:solidFill>
                  <a:schemeClr val="tx2"/>
                </a:solidFill>
              </a:rPr>
              <a:t>opf</a:t>
            </a:r>
            <a:r>
              <a:rPr lang="nl-NL" sz="1200" dirty="0">
                <a:solidFill>
                  <a:schemeClr val="tx2"/>
                </a:solidFill>
              </a:rPr>
              <a:t>, drie </a:t>
            </a:r>
            <a:r>
              <a:rPr lang="nl-NL" sz="1200" dirty="0" err="1">
                <a:solidFill>
                  <a:schemeClr val="tx2"/>
                </a:solidFill>
              </a:rPr>
              <a:t>bpf</a:t>
            </a:r>
            <a:r>
              <a:rPr lang="nl-NL" sz="1200" dirty="0">
                <a:solidFill>
                  <a:schemeClr val="tx2"/>
                </a:solidFill>
              </a:rPr>
              <a:t>-en, een beroepspensioenfonds en een </a:t>
            </a:r>
            <a:r>
              <a:rPr lang="nl-NL" sz="1200" dirty="0" err="1">
                <a:solidFill>
                  <a:schemeClr val="tx2"/>
                </a:solidFill>
              </a:rPr>
              <a:t>apf</a:t>
            </a:r>
            <a:r>
              <a:rPr lang="nl-NL" sz="1200" dirty="0">
                <a:solidFill>
                  <a:schemeClr val="tx2"/>
                </a:solidFill>
              </a:rPr>
              <a:t>.</a:t>
            </a:r>
          </a:p>
          <a:p>
            <a:endParaRPr lang="nl-NL" sz="1200" dirty="0">
              <a:solidFill>
                <a:schemeClr val="tx2"/>
              </a:solidFill>
            </a:endParaRPr>
          </a:p>
          <a:p>
            <a:r>
              <a:rPr lang="nl-NL" sz="1200" dirty="0">
                <a:solidFill>
                  <a:schemeClr val="tx2"/>
                </a:solidFill>
              </a:rPr>
              <a:t>Tijdens het platform zijn er drie concrete </a:t>
            </a:r>
            <a:r>
              <a:rPr lang="nl-NL" sz="1200" dirty="0" err="1">
                <a:solidFill>
                  <a:schemeClr val="tx2"/>
                </a:solidFill>
              </a:rPr>
              <a:t>toezichtscasussen</a:t>
            </a:r>
            <a:r>
              <a:rPr lang="nl-NL" sz="1200" dirty="0">
                <a:solidFill>
                  <a:schemeClr val="tx2"/>
                </a:solidFill>
              </a:rPr>
              <a:t> behandeld die waren ingediend door de brancheorganisaties. De </a:t>
            </a:r>
            <a:r>
              <a:rPr lang="nl-NL" sz="1200" dirty="0" err="1">
                <a:solidFill>
                  <a:schemeClr val="tx2"/>
                </a:solidFill>
              </a:rPr>
              <a:t>branchorganisaties</a:t>
            </a:r>
            <a:r>
              <a:rPr lang="nl-NL" sz="1200" dirty="0">
                <a:solidFill>
                  <a:schemeClr val="tx2"/>
                </a:solidFill>
              </a:rPr>
              <a:t> hebben deze casussen in samenwerking met hun leden opgesteld. Op deze manier kregen ook uitvoerders die geen deel uitmaken van het platform de mogelijkheid om hun sectorbrede aandachtspunten of dilemma's in te dienen. Daarnaast is er door de AFM en DNB stilgestaan bij het toezicht tijdens de transitie. In dit document worden de resultaten van het platform teruggekoppeld aan de gehele sector.</a:t>
            </a:r>
          </a:p>
          <a:p>
            <a:endParaRPr lang="nl-NL" sz="1200" dirty="0">
              <a:solidFill>
                <a:schemeClr val="tx2"/>
              </a:solidFill>
            </a:endParaRPr>
          </a:p>
          <a:p>
            <a:r>
              <a:rPr lang="nl-NL" sz="1200" dirty="0">
                <a:solidFill>
                  <a:schemeClr val="tx2"/>
                </a:solidFill>
              </a:rPr>
              <a:t>Uit de evaluatie bleek dat dit eerste platform als positief en nuttig werd ervaren. Hierbij gaven de vertegenwoordigers uit de sector aan dat zij graag de ruimte hebben om tijdens het platform ook actualiteiten te bespreken. De komende platformen zullen daarom starten met een item actualiteiten.</a:t>
            </a:r>
          </a:p>
          <a:p>
            <a:endParaRPr lang="nl-NL" sz="1200" dirty="0">
              <a:solidFill>
                <a:schemeClr val="tx2"/>
              </a:solidFill>
            </a:endParaRPr>
          </a:p>
          <a:p>
            <a:r>
              <a:rPr lang="nl-NL" sz="1200" dirty="0">
                <a:solidFill>
                  <a:schemeClr val="tx2"/>
                </a:solidFill>
              </a:rPr>
              <a:t>Het is de bedoeling dat het platform gedurende de gehele transitieperiode blijft bestaan. We streven ernaar om twee tot vier keer per jaar bij elkaar te komen. </a:t>
            </a:r>
          </a:p>
        </p:txBody>
      </p:sp>
      <p:pic>
        <p:nvPicPr>
          <p:cNvPr id="14" name="Afbeelding 9">
            <a:hlinkClick r:id="rId12" action="ppaction://hlinksldjump"/>
            <a:extLst>
              <a:ext uri="{FF2B5EF4-FFF2-40B4-BE49-F238E27FC236}">
                <a16:creationId xmlns:a16="http://schemas.microsoft.com/office/drawing/2014/main" id="{EC1F651E-B2AE-EB61-DB1B-8A165CC62678}"/>
              </a:ext>
            </a:extLst>
          </p:cNvPr>
          <p:cNvPicPr/>
          <p:nvPr/>
        </p:nvPicPr>
        <p:blipFill>
          <a:blip r:embed="rId13"/>
          <a:stretch>
            <a:fillRect/>
          </a:stretch>
        </p:blipFill>
        <p:spPr>
          <a:xfrm>
            <a:off x="11470807" y="-171306"/>
            <a:ext cx="902955" cy="892521"/>
          </a:xfrm>
          <a:prstGeom prst="rect">
            <a:avLst/>
          </a:prstGeom>
        </p:spPr>
      </p:pic>
    </p:spTree>
    <p:extLst>
      <p:ext uri="{BB962C8B-B14F-4D97-AF65-F5344CB8AC3E}">
        <p14:creationId xmlns:p14="http://schemas.microsoft.com/office/powerpoint/2010/main" val="68367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8A9CCAA-42D0-4B18-A912-BBF1F0C94086}"/>
              </a:ext>
            </a:extLst>
          </p:cNvPr>
          <p:cNvGraphicFramePr>
            <a:graphicFrameLocks noChangeAspect="1"/>
          </p:cNvGraphicFramePr>
          <p:nvPr>
            <p:custDataLst>
              <p:tags r:id="rId1"/>
            </p:custDataLst>
            <p:extLst>
              <p:ext uri="{D42A27DB-BD31-4B8C-83A1-F6EECF244321}">
                <p14:modId xmlns:p14="http://schemas.microsoft.com/office/powerpoint/2010/main" val="1031987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78A9CCAA-42D0-4B18-A912-BBF1F0C940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Placeholder 9" descr="A hand holding a compass&#10;&#10;Description automatically generated">
            <a:extLst>
              <a:ext uri="{FF2B5EF4-FFF2-40B4-BE49-F238E27FC236}">
                <a16:creationId xmlns:a16="http://schemas.microsoft.com/office/drawing/2014/main" id="{4967F2EA-79C5-4F65-6374-18EC8C5AFEAF}"/>
              </a:ext>
            </a:extLst>
          </p:cNvPr>
          <p:cNvPicPr>
            <a:picLocks noGrp="1" noChangeAspect="1"/>
          </p:cNvPicPr>
          <p:nvPr>
            <p:ph type="pic" idx="13"/>
          </p:nvPr>
        </p:nvPicPr>
        <p:blipFill rotWithShape="1">
          <a:blip r:embed="rId6" cstate="print">
            <a:extLst>
              <a:ext uri="{28A0092B-C50C-407E-A947-70E740481C1C}">
                <a14:useLocalDpi xmlns:a14="http://schemas.microsoft.com/office/drawing/2010/main" val="0"/>
              </a:ext>
            </a:extLst>
          </a:blip>
          <a:srcRect t="31065" b="20155"/>
          <a:stretch/>
        </p:blipFill>
        <p:spPr>
          <a:xfrm>
            <a:off x="762000" y="0"/>
            <a:ext cx="11430000" cy="3825720"/>
          </a:xfrm>
        </p:spPr>
      </p:pic>
      <p:sp>
        <p:nvSpPr>
          <p:cNvPr id="74" name="Text Placeholder 2">
            <a:extLst>
              <a:ext uri="{FF2B5EF4-FFF2-40B4-BE49-F238E27FC236}">
                <a16:creationId xmlns:a16="http://schemas.microsoft.com/office/drawing/2014/main" id="{E78E033D-BC22-EC37-42A8-3E923796DA44}"/>
              </a:ext>
            </a:extLst>
          </p:cNvPr>
          <p:cNvSpPr>
            <a:spLocks noGrp="1"/>
          </p:cNvSpPr>
          <p:nvPr>
            <p:ph type="body" idx="1000"/>
          </p:nvPr>
        </p:nvSpPr>
        <p:spPr>
          <a:xfrm>
            <a:off x="0" y="3063875"/>
            <a:ext cx="11430000" cy="2651125"/>
          </a:xfrm>
          <a:solidFill>
            <a:srgbClr val="5ED2B6">
              <a:alpha val="29804"/>
            </a:srgbClr>
          </a:solidFill>
        </p:spPr>
        <p:txBody>
          <a:bodyPr/>
          <a:lstStyle/>
          <a:p>
            <a:endParaRPr lang="en-US" dirty="0"/>
          </a:p>
        </p:txBody>
      </p:sp>
      <p:sp>
        <p:nvSpPr>
          <p:cNvPr id="9" name="Rectangle 8">
            <a:extLst>
              <a:ext uri="{FF2B5EF4-FFF2-40B4-BE49-F238E27FC236}">
                <a16:creationId xmlns:a16="http://schemas.microsoft.com/office/drawing/2014/main" id="{1C7D171D-6E2F-4976-8B57-BD26E3508EB8}"/>
              </a:ext>
            </a:extLst>
          </p:cNvPr>
          <p:cNvSpPr/>
          <p:nvPr/>
        </p:nvSpPr>
        <p:spPr bwMode="gray">
          <a:xfrm>
            <a:off x="764512" y="4097864"/>
            <a:ext cx="10102455" cy="136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rmAutofit lnSpcReduction="10000"/>
          </a:bodyPr>
          <a:lstStyle/>
          <a:p>
            <a:pPr>
              <a:lnSpc>
                <a:spcPct val="88000"/>
              </a:lnSpc>
              <a:spcBef>
                <a:spcPct val="0"/>
              </a:spcBef>
              <a:spcAft>
                <a:spcPts val="400"/>
              </a:spcAft>
            </a:pPr>
            <a:r>
              <a:rPr lang="nl-NL" sz="5000" b="1" dirty="0">
                <a:solidFill>
                  <a:schemeClr val="tx2"/>
                </a:solidFill>
                <a:latin typeface="Museo Sans 900" panose="02000000000000000000" pitchFamily="50" charset="0"/>
                <a:ea typeface="+mj-ea"/>
                <a:cs typeface="+mj-cs"/>
              </a:rPr>
              <a:t>	Toelichting op toezicht </a:t>
            </a:r>
          </a:p>
          <a:p>
            <a:pPr>
              <a:lnSpc>
                <a:spcPct val="88000"/>
              </a:lnSpc>
              <a:spcBef>
                <a:spcPct val="0"/>
              </a:spcBef>
              <a:spcAft>
                <a:spcPts val="400"/>
              </a:spcAft>
            </a:pPr>
            <a:r>
              <a:rPr lang="nl-NL" sz="5000" b="1" dirty="0">
                <a:solidFill>
                  <a:schemeClr val="tx2"/>
                </a:solidFill>
                <a:latin typeface="Museo Sans 900" panose="02000000000000000000" pitchFamily="50" charset="0"/>
                <a:ea typeface="+mj-ea"/>
                <a:cs typeface="+mj-cs"/>
              </a:rPr>
              <a:t>	in transitie </a:t>
            </a:r>
          </a:p>
          <a:p>
            <a:pPr>
              <a:lnSpc>
                <a:spcPct val="88000"/>
              </a:lnSpc>
              <a:spcBef>
                <a:spcPct val="0"/>
              </a:spcBef>
              <a:spcAft>
                <a:spcPts val="400"/>
              </a:spcAft>
            </a:pPr>
            <a:endParaRPr lang="nl-NL" sz="5000" b="1" dirty="0">
              <a:solidFill>
                <a:schemeClr val="tx2"/>
              </a:solidFill>
              <a:latin typeface="Museo Sans 900" panose="02000000000000000000" pitchFamily="50" charset="0"/>
              <a:ea typeface="+mj-ea"/>
              <a:cs typeface="+mj-cs"/>
            </a:endParaRPr>
          </a:p>
          <a:p>
            <a:pPr>
              <a:lnSpc>
                <a:spcPct val="88000"/>
              </a:lnSpc>
              <a:spcBef>
                <a:spcPct val="0"/>
              </a:spcBef>
              <a:spcAft>
                <a:spcPts val="600"/>
              </a:spcAft>
            </a:pPr>
            <a:endParaRPr lang="nl-NL" sz="3200" b="1" kern="1200" dirty="0">
              <a:solidFill>
                <a:schemeClr val="tx2"/>
              </a:solidFill>
              <a:latin typeface="Museo Sans 700" panose="02000000000000000000" pitchFamily="50" charset="0"/>
              <a:ea typeface="+mj-ea"/>
              <a:cs typeface="+mj-cs"/>
            </a:endParaRPr>
          </a:p>
        </p:txBody>
      </p:sp>
      <p:sp>
        <p:nvSpPr>
          <p:cNvPr id="2052" name="Date Placeholder 1" hidden="1">
            <a:extLst>
              <a:ext uri="{FF2B5EF4-FFF2-40B4-BE49-F238E27FC236}">
                <a16:creationId xmlns:a16="http://schemas.microsoft.com/office/drawing/2014/main" id="{76CC8865-CA7D-4974-9DD4-723AC41EF6E0}"/>
              </a:ext>
            </a:extLst>
          </p:cNvPr>
          <p:cNvSpPr>
            <a:spLocks noGrp="1"/>
          </p:cNvSpPr>
          <p:nvPr>
            <p:ph type="dt" sz="half" idx="4294967295"/>
          </p:nvPr>
        </p:nvSpPr>
        <p:spPr>
          <a:xfrm>
            <a:off x="1160186" y="6309784"/>
            <a:ext cx="1260000" cy="201083"/>
          </a:xfrm>
        </p:spPr>
        <p:txBody>
          <a:bodyPr/>
          <a:lstStyle/>
          <a:p>
            <a:pPr>
              <a:spcAft>
                <a:spcPts val="600"/>
              </a:spcAft>
            </a:pPr>
            <a:r>
              <a:rPr lang="nl-NL"/>
              <a:t>Maart 2022</a:t>
            </a:r>
          </a:p>
        </p:txBody>
      </p:sp>
      <p:sp>
        <p:nvSpPr>
          <p:cNvPr id="2053" name="Slide Number Placeholder 2" hidden="1">
            <a:extLst>
              <a:ext uri="{FF2B5EF4-FFF2-40B4-BE49-F238E27FC236}">
                <a16:creationId xmlns:a16="http://schemas.microsoft.com/office/drawing/2014/main" id="{1AF76745-CDAE-4705-8C88-12FDC3035BF2}"/>
              </a:ext>
            </a:extLst>
          </p:cNvPr>
          <p:cNvSpPr>
            <a:spLocks noGrp="1"/>
          </p:cNvSpPr>
          <p:nvPr>
            <p:ph type="sldNum" sz="quarter" idx="4294967295"/>
          </p:nvPr>
        </p:nvSpPr>
        <p:spPr>
          <a:xfrm>
            <a:off x="574013" y="6309784"/>
            <a:ext cx="360000" cy="201083"/>
          </a:xfrm>
        </p:spPr>
        <p:txBody>
          <a:bodyPr/>
          <a:lstStyle/>
          <a:p>
            <a:pPr>
              <a:spcAft>
                <a:spcPts val="600"/>
              </a:spcAft>
            </a:pPr>
            <a:fld id="{8F18802B-E4C7-4B2D-B37A-6B7CC3C134EA}" type="slidenum">
              <a:rPr lang="nl-NL" smtClean="0"/>
              <a:pPr>
                <a:spcAft>
                  <a:spcPts val="600"/>
                </a:spcAft>
              </a:pPr>
              <a:t>4</a:t>
            </a:fld>
            <a:endParaRPr lang="nl-NL"/>
          </a:p>
        </p:txBody>
      </p:sp>
      <p:pic>
        <p:nvPicPr>
          <p:cNvPr id="5" name="Picture 4" descr="De Nederlandsche Bank – de centrale bank van Nederland">
            <a:extLst>
              <a:ext uri="{FF2B5EF4-FFF2-40B4-BE49-F238E27FC236}">
                <a16:creationId xmlns:a16="http://schemas.microsoft.com/office/drawing/2014/main" id="{0B451C97-F252-66CF-90ED-4772B7CB5DED}"/>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7906524" y="6086888"/>
            <a:ext cx="1711661" cy="62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829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8919655-482D-7095-C5BE-FC75562659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58919655-482D-7095-C5BE-FC75562659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Rectangle: Rounded Corners 14">
            <a:extLst>
              <a:ext uri="{FF2B5EF4-FFF2-40B4-BE49-F238E27FC236}">
                <a16:creationId xmlns:a16="http://schemas.microsoft.com/office/drawing/2014/main" id="{08B51BFA-AFEF-DE7C-AFA3-6964436A609F}"/>
              </a:ext>
            </a:extLst>
          </p:cNvPr>
          <p:cNvSpPr/>
          <p:nvPr/>
        </p:nvSpPr>
        <p:spPr>
          <a:xfrm>
            <a:off x="467763" y="1174431"/>
            <a:ext cx="5504184" cy="4589567"/>
          </a:xfrm>
          <a:prstGeom prst="roundRect">
            <a:avLst/>
          </a:prstGeom>
          <a:solidFill>
            <a:srgbClr val="D9D9D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nSpc>
                <a:spcPts val="1400"/>
              </a:lnSpc>
            </a:pPr>
            <a:r>
              <a:rPr lang="nl-NL" sz="1200" dirty="0">
                <a:solidFill>
                  <a:schemeClr val="tx2"/>
                </a:solidFill>
                <a:effectLst/>
                <a:ea typeface="Times New Roman" panose="02020603050405020304" pitchFamily="18" charset="0"/>
                <a:cs typeface="Times New Roman" panose="02020603050405020304" pitchFamily="18" charset="0"/>
              </a:rPr>
              <a:t>Vanaf 1 juli treedt de Wet Toekomst Pensioenen (WTP) in werking. Verschillende belangrijke gedragsnormen waarop de AFM toezicht houdt, bijvoorbeeld keuzebegeleiding en klachtenafhandeling, zullen direct van kracht zijn. De AFM begrijpt dat er door de late bekendmaking van de definitieve wetgeving er weinig tijd is voor de implementatie van bepaalde wettelijke vereisten. Desondanks blijft het van groot belang dat deelnemers direct goede begeleiding ontvangen wanneer zij bijvoorbeeld op pensioendatum verschillende keuzes moeten maken. Deze keuzes kunnen verstrekkende gevolgen hebben op de lange termijn. Bovendien zijn de hoofdlijnen van de wet al geruime tijd duidelijk. De AFM heeft de afgelopen tijd veel overleg gevoerd met de pensioensector en waar mogelijk in vroeg stadium guidance gegeven. Zo heeft de AFM bijvoorbeeld in november al de richtlijnen voor keuzebegeleiding uitgebracht.</a:t>
            </a:r>
          </a:p>
          <a:p>
            <a:pPr marL="228600">
              <a:lnSpc>
                <a:spcPts val="1400"/>
              </a:lnSpc>
            </a:pPr>
            <a:endParaRPr lang="nl-NL" sz="1200" dirty="0">
              <a:solidFill>
                <a:schemeClr val="tx2"/>
              </a:solidFill>
              <a:ea typeface="Times New Roman" panose="02020603050405020304" pitchFamily="18" charset="0"/>
              <a:cs typeface="Times New Roman" panose="02020603050405020304" pitchFamily="18" charset="0"/>
            </a:endParaRPr>
          </a:p>
          <a:p>
            <a:pPr marL="228600">
              <a:lnSpc>
                <a:spcPts val="1400"/>
              </a:lnSpc>
            </a:pPr>
            <a:r>
              <a:rPr lang="nl-NL" sz="1200" dirty="0">
                <a:solidFill>
                  <a:schemeClr val="tx2"/>
                </a:solidFill>
                <a:effectLst/>
                <a:ea typeface="Times New Roman" panose="02020603050405020304" pitchFamily="18" charset="0"/>
                <a:cs typeface="Times New Roman" panose="02020603050405020304" pitchFamily="18" charset="0"/>
              </a:rPr>
              <a:t>De AFM zal tijdens de transitieperiode toezicht gaan houden op de nieuwe normen, dat is haar rol in de pensioensector. In een vroeg stadium zal de AFM eerst verkennende onderzoeken uitvoeren en belangrijke bevindingen, ervaringen en </a:t>
            </a:r>
            <a:r>
              <a:rPr lang="nl-NL" sz="1200" dirty="0" err="1">
                <a:solidFill>
                  <a:schemeClr val="tx2"/>
                </a:solidFill>
                <a:effectLst/>
                <a:ea typeface="Times New Roman" panose="02020603050405020304" pitchFamily="18" charset="0"/>
                <a:cs typeface="Times New Roman" panose="02020603050405020304" pitchFamily="18" charset="0"/>
              </a:rPr>
              <a:t>good</a:t>
            </a:r>
            <a:r>
              <a:rPr lang="nl-NL" sz="1200" dirty="0">
                <a:solidFill>
                  <a:schemeClr val="tx2"/>
                </a:solidFill>
                <a:effectLst/>
                <a:ea typeface="Times New Roman" panose="02020603050405020304" pitchFamily="18" charset="0"/>
                <a:cs typeface="Times New Roman" panose="02020603050405020304" pitchFamily="18" charset="0"/>
              </a:rPr>
              <a:t> practices terugkoppelen aan de sector om van te kunnen leren. Dit is een belangrijke rode draad in ons toezicht.  </a:t>
            </a:r>
          </a:p>
        </p:txBody>
      </p:sp>
      <p:sp>
        <p:nvSpPr>
          <p:cNvPr id="25" name="Oval 24">
            <a:extLst>
              <a:ext uri="{FF2B5EF4-FFF2-40B4-BE49-F238E27FC236}">
                <a16:creationId xmlns:a16="http://schemas.microsoft.com/office/drawing/2014/main" id="{338005EE-B9CB-116D-1AA0-F40033545A4F}"/>
              </a:ext>
            </a:extLst>
          </p:cNvPr>
          <p:cNvSpPr/>
          <p:nvPr/>
        </p:nvSpPr>
        <p:spPr>
          <a:xfrm>
            <a:off x="2385173" y="906608"/>
            <a:ext cx="1669365" cy="607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t>
            </a:r>
          </a:p>
        </p:txBody>
      </p:sp>
      <p:sp>
        <p:nvSpPr>
          <p:cNvPr id="3" name="Date Placeholder 2">
            <a:extLst>
              <a:ext uri="{FF2B5EF4-FFF2-40B4-BE49-F238E27FC236}">
                <a16:creationId xmlns:a16="http://schemas.microsoft.com/office/drawing/2014/main" id="{C2CC79E9-D583-3CFC-ED29-E9248074C74F}"/>
              </a:ext>
            </a:extLst>
          </p:cNvPr>
          <p:cNvSpPr>
            <a:spLocks noGrp="1"/>
          </p:cNvSpPr>
          <p:nvPr>
            <p:ph type="dt" sz="half" idx="10"/>
          </p:nvPr>
        </p:nvSpPr>
        <p:spPr/>
        <p:txBody>
          <a:bodyPr/>
          <a:lstStyle/>
          <a:p>
            <a:r>
              <a:rPr lang="nl-NL"/>
              <a:t>Juli 2023</a:t>
            </a:r>
            <a:endParaRPr lang="nl-NL" dirty="0"/>
          </a:p>
        </p:txBody>
      </p:sp>
      <p:sp>
        <p:nvSpPr>
          <p:cNvPr id="4" name="Slide Number Placeholder 3">
            <a:extLst>
              <a:ext uri="{FF2B5EF4-FFF2-40B4-BE49-F238E27FC236}">
                <a16:creationId xmlns:a16="http://schemas.microsoft.com/office/drawing/2014/main" id="{7A7E32EC-B83B-1328-5767-0AEA540C5847}"/>
              </a:ext>
            </a:extLst>
          </p:cNvPr>
          <p:cNvSpPr>
            <a:spLocks noGrp="1"/>
          </p:cNvSpPr>
          <p:nvPr>
            <p:ph type="sldNum" sz="quarter" idx="12"/>
          </p:nvPr>
        </p:nvSpPr>
        <p:spPr/>
        <p:txBody>
          <a:bodyPr/>
          <a:lstStyle/>
          <a:p>
            <a:fld id="{8F18802B-E4C7-4B2D-B37A-6B7CC3C134EA}" type="slidenum">
              <a:rPr lang="nl-NL" smtClean="0"/>
              <a:pPr/>
              <a:t>5</a:t>
            </a:fld>
            <a:endParaRPr lang="nl-NL" dirty="0"/>
          </a:p>
        </p:txBody>
      </p:sp>
      <p:sp>
        <p:nvSpPr>
          <p:cNvPr id="5" name="Footer Placeholder 2">
            <a:extLst>
              <a:ext uri="{FF2B5EF4-FFF2-40B4-BE49-F238E27FC236}">
                <a16:creationId xmlns:a16="http://schemas.microsoft.com/office/drawing/2014/main" id="{54366C47-B6EA-514F-D415-98A1C9DFB3B8}"/>
              </a:ext>
            </a:extLst>
          </p:cNvPr>
          <p:cNvSpPr>
            <a:spLocks noGrp="1"/>
          </p:cNvSpPr>
          <p:nvPr>
            <p:ph type="ftr" sz="quarter" idx="11"/>
          </p:nvPr>
        </p:nvSpPr>
        <p:spPr>
          <a:xfrm>
            <a:off x="2615713" y="6309784"/>
            <a:ext cx="7200000" cy="201083"/>
          </a:xfrm>
        </p:spPr>
        <p:txBody>
          <a:bodyPr/>
          <a:lstStyle/>
          <a:p>
            <a:r>
              <a:rPr lang="nl-NL" dirty="0"/>
              <a:t>Platform Pensioentransitie</a:t>
            </a:r>
          </a:p>
        </p:txBody>
      </p:sp>
      <p:pic>
        <p:nvPicPr>
          <p:cNvPr id="6" name="Afbeelding 1">
            <a:extLst>
              <a:ext uri="{FF2B5EF4-FFF2-40B4-BE49-F238E27FC236}">
                <a16:creationId xmlns:a16="http://schemas.microsoft.com/office/drawing/2014/main" id="{FB7509E0-010F-2C9A-D4D4-455533667461}"/>
              </a:ext>
            </a:extLst>
          </p:cNvPr>
          <p:cNvPicPr>
            <a:picLocks noChangeAspect="1"/>
          </p:cNvPicPr>
          <p:nvPr/>
        </p:nvPicPr>
        <p:blipFill>
          <a:blip r:embed="rId5"/>
          <a:stretch>
            <a:fillRect/>
          </a:stretch>
        </p:blipFill>
        <p:spPr>
          <a:xfrm>
            <a:off x="10512582" y="6228147"/>
            <a:ext cx="1211655" cy="282720"/>
          </a:xfrm>
          <a:prstGeom prst="rect">
            <a:avLst/>
          </a:prstGeom>
        </p:spPr>
      </p:pic>
      <p:pic>
        <p:nvPicPr>
          <p:cNvPr id="9" name="Picture 2" descr="De Nederlandsche Bank – de centrale bank van Nederland">
            <a:extLst>
              <a:ext uri="{FF2B5EF4-FFF2-40B4-BE49-F238E27FC236}">
                <a16:creationId xmlns:a16="http://schemas.microsoft.com/office/drawing/2014/main" id="{BFCEC947-6D0D-1D4E-CDD5-78CD477FBE56}"/>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8962548" y="6186477"/>
            <a:ext cx="1352755" cy="491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AABB42-F4C7-4C4A-CC73-78D03C789C32}"/>
              </a:ext>
            </a:extLst>
          </p:cNvPr>
          <p:cNvSpPr txBox="1">
            <a:spLocks/>
          </p:cNvSpPr>
          <p:nvPr/>
        </p:nvSpPr>
        <p:spPr>
          <a:xfrm>
            <a:off x="754789" y="276969"/>
            <a:ext cx="10682421" cy="506332"/>
          </a:xfrm>
          <a:prstGeom prst="rect">
            <a:avLst/>
          </a:prstGeom>
        </p:spPr>
        <p:txBody>
          <a:bodyPr vert="horz"/>
          <a:lstStyle>
            <a:lvl1pPr algn="l" defTabSz="914400" rtl="0" eaLnBrk="1" latinLnBrk="0" hangingPunct="1">
              <a:lnSpc>
                <a:spcPct val="84000"/>
              </a:lnSpc>
              <a:spcBef>
                <a:spcPct val="0"/>
              </a:spcBef>
              <a:buNone/>
              <a:defRPr sz="3200" b="1" kern="1200">
                <a:solidFill>
                  <a:schemeClr val="tx2"/>
                </a:solidFill>
                <a:latin typeface="+mj-lt"/>
                <a:ea typeface="+mj-ea"/>
                <a:cs typeface="+mj-cs"/>
              </a:defRPr>
            </a:lvl1pPr>
          </a:lstStyle>
          <a:p>
            <a:pPr lvl="0"/>
            <a:r>
              <a:rPr lang="nl-NL" dirty="0">
                <a:latin typeface="Museo Sans 900" panose="02000000000000000000" pitchFamily="50" charset="0"/>
              </a:rPr>
              <a:t>Toezicht in de transitie: wederzijdse verwachtingen</a:t>
            </a:r>
          </a:p>
        </p:txBody>
      </p:sp>
      <p:sp>
        <p:nvSpPr>
          <p:cNvPr id="14" name="Rectangle: Rounded Corners 13">
            <a:extLst>
              <a:ext uri="{FF2B5EF4-FFF2-40B4-BE49-F238E27FC236}">
                <a16:creationId xmlns:a16="http://schemas.microsoft.com/office/drawing/2014/main" id="{47424099-6E19-7EDC-43FA-5B13E7BA35D0}"/>
              </a:ext>
            </a:extLst>
          </p:cNvPr>
          <p:cNvSpPr/>
          <p:nvPr/>
        </p:nvSpPr>
        <p:spPr>
          <a:xfrm>
            <a:off x="6220053" y="1253058"/>
            <a:ext cx="5504184" cy="4515767"/>
          </a:xfrm>
          <a:prstGeom prst="roundRect">
            <a:avLst/>
          </a:prstGeom>
          <a:solidFill>
            <a:srgbClr val="D9D9D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dirty="0">
                <a:solidFill>
                  <a:schemeClr val="tx2"/>
                </a:solidFill>
              </a:rPr>
              <a:t>Open normen vergen dat pensioenuitvoerders zelf verantwoordelijkheid nemen om na te denken over de invulling ervan, het bespreken in de relevante organen en het kunnen uitleggen aan deelnemers. De AFM ziet dat hierbij een grote behoefte is aan guidance. Om hier invulling aan te geven, heeft de AFM meerdere leidraden uitgegeven waarvan de laatste twee in juli uitkomen. De AFM blijft de komende periode aan kennisdeling doen, denk hier bijvoorbeeld aan de verkenning </a:t>
            </a:r>
            <a:r>
              <a:rPr lang="nl-NL" sz="1200" dirty="0" err="1">
                <a:solidFill>
                  <a:schemeClr val="tx2"/>
                </a:solidFill>
              </a:rPr>
              <a:t>risicopreferentieonderzoeken</a:t>
            </a:r>
            <a:r>
              <a:rPr lang="nl-NL" sz="1200" dirty="0">
                <a:solidFill>
                  <a:schemeClr val="tx2"/>
                </a:solidFill>
              </a:rPr>
              <a:t>.</a:t>
            </a:r>
          </a:p>
          <a:p>
            <a:endParaRPr lang="nl-NL" sz="1200" dirty="0">
              <a:solidFill>
                <a:schemeClr val="tx2"/>
              </a:solidFill>
            </a:endParaRPr>
          </a:p>
          <a:p>
            <a:r>
              <a:rPr lang="nl-NL" sz="1200" dirty="0">
                <a:solidFill>
                  <a:schemeClr val="tx2"/>
                </a:solidFill>
              </a:rPr>
              <a:t>Het uitgangspunt in ons toezicht is de wet. In de inrichting van ons toezicht wordt rekening gehouden met de context en de mogelijke uitvoerings- of opstartproblemen die zich daarbij voordoen. Hoe de AFM dit zal doen, hangt af van de specifieke omstandigheden. Dat neemt niet weg dat de AFM verwacht van pensioenuitvoerders dat de nodige inspanningen zijn verricht om aan de wetgeving te voldoen. </a:t>
            </a:r>
          </a:p>
          <a:p>
            <a:endParaRPr lang="nl-NL" sz="1200" dirty="0">
              <a:solidFill>
                <a:schemeClr val="tx2"/>
              </a:solidFill>
            </a:endParaRPr>
          </a:p>
          <a:p>
            <a:r>
              <a:rPr lang="nl-NL" sz="1200" dirty="0">
                <a:solidFill>
                  <a:schemeClr val="tx2"/>
                </a:solidFill>
              </a:rPr>
              <a:t>Dit geldt ook voor uitvoerders die al stappen hebben ondernomen, zoals met het RPO, voordat de WTP definitief werd. De AFM moedigt een tijdige voorbereiding aan, maar benadrukt dat pensioenuitvoerders te allen tijde moeten voldoen aan wet- en regelgeving, waarbij uitvoerders hun eigen verantwoordelijkheid hebben. </a:t>
            </a:r>
          </a:p>
        </p:txBody>
      </p:sp>
      <p:pic>
        <p:nvPicPr>
          <p:cNvPr id="17" name="Afbeelding 1">
            <a:extLst>
              <a:ext uri="{FF2B5EF4-FFF2-40B4-BE49-F238E27FC236}">
                <a16:creationId xmlns:a16="http://schemas.microsoft.com/office/drawing/2014/main" id="{71663E0B-3D2C-2CFE-009B-A8CD87E7CD67}"/>
              </a:ext>
            </a:extLst>
          </p:cNvPr>
          <p:cNvPicPr>
            <a:picLocks noChangeAspect="1"/>
          </p:cNvPicPr>
          <p:nvPr/>
        </p:nvPicPr>
        <p:blipFill>
          <a:blip r:embed="rId5"/>
          <a:stretch>
            <a:fillRect/>
          </a:stretch>
        </p:blipFill>
        <p:spPr>
          <a:xfrm>
            <a:off x="2614028" y="1089174"/>
            <a:ext cx="1211655" cy="282720"/>
          </a:xfrm>
          <a:prstGeom prst="rect">
            <a:avLst/>
          </a:prstGeom>
        </p:spPr>
      </p:pic>
      <p:sp>
        <p:nvSpPr>
          <p:cNvPr id="7" name="Oval 6">
            <a:extLst>
              <a:ext uri="{FF2B5EF4-FFF2-40B4-BE49-F238E27FC236}">
                <a16:creationId xmlns:a16="http://schemas.microsoft.com/office/drawing/2014/main" id="{E573E3C2-1218-32F9-00DD-E484AAEFA706}"/>
              </a:ext>
            </a:extLst>
          </p:cNvPr>
          <p:cNvSpPr/>
          <p:nvPr/>
        </p:nvSpPr>
        <p:spPr>
          <a:xfrm>
            <a:off x="8137463" y="906608"/>
            <a:ext cx="1669365" cy="607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t>
            </a:r>
          </a:p>
        </p:txBody>
      </p:sp>
      <p:pic>
        <p:nvPicPr>
          <p:cNvPr id="10" name="Afbeelding 1">
            <a:extLst>
              <a:ext uri="{FF2B5EF4-FFF2-40B4-BE49-F238E27FC236}">
                <a16:creationId xmlns:a16="http://schemas.microsoft.com/office/drawing/2014/main" id="{09A2B5B4-AAC9-FC95-1E33-7A365936B5BE}"/>
              </a:ext>
            </a:extLst>
          </p:cNvPr>
          <p:cNvPicPr>
            <a:picLocks noChangeAspect="1"/>
          </p:cNvPicPr>
          <p:nvPr/>
        </p:nvPicPr>
        <p:blipFill>
          <a:blip r:embed="rId5"/>
          <a:stretch>
            <a:fillRect/>
          </a:stretch>
        </p:blipFill>
        <p:spPr>
          <a:xfrm>
            <a:off x="8366318" y="1089174"/>
            <a:ext cx="1211655" cy="282720"/>
          </a:xfrm>
          <a:prstGeom prst="rect">
            <a:avLst/>
          </a:prstGeom>
        </p:spPr>
      </p:pic>
      <p:pic>
        <p:nvPicPr>
          <p:cNvPr id="12" name="Afbeelding 9">
            <a:hlinkClick r:id="rId7" action="ppaction://hlinksldjump"/>
            <a:extLst>
              <a:ext uri="{FF2B5EF4-FFF2-40B4-BE49-F238E27FC236}">
                <a16:creationId xmlns:a16="http://schemas.microsoft.com/office/drawing/2014/main" id="{5BBB11DA-4C02-33CD-9D64-678A6444D93D}"/>
              </a:ext>
            </a:extLst>
          </p:cNvPr>
          <p:cNvPicPr/>
          <p:nvPr/>
        </p:nvPicPr>
        <p:blipFill>
          <a:blip r:embed="rId8"/>
          <a:stretch>
            <a:fillRect/>
          </a:stretch>
        </p:blipFill>
        <p:spPr>
          <a:xfrm>
            <a:off x="11470807" y="-171306"/>
            <a:ext cx="902955" cy="892521"/>
          </a:xfrm>
          <a:prstGeom prst="rect">
            <a:avLst/>
          </a:prstGeom>
        </p:spPr>
      </p:pic>
    </p:spTree>
    <p:extLst>
      <p:ext uri="{BB962C8B-B14F-4D97-AF65-F5344CB8AC3E}">
        <p14:creationId xmlns:p14="http://schemas.microsoft.com/office/powerpoint/2010/main" val="2586129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8919655-482D-7095-C5BE-FC7556265939}"/>
              </a:ext>
            </a:extLst>
          </p:cNvPr>
          <p:cNvGraphicFramePr>
            <a:graphicFrameLocks noChangeAspect="1"/>
          </p:cNvGraphicFramePr>
          <p:nvPr>
            <p:custDataLst>
              <p:tags r:id="rId1"/>
            </p:custDataLst>
            <p:extLst>
              <p:ext uri="{D42A27DB-BD31-4B8C-83A1-F6EECF244321}">
                <p14:modId xmlns:p14="http://schemas.microsoft.com/office/powerpoint/2010/main" val="1094176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58919655-482D-7095-C5BE-FC75562659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C2CC79E9-D583-3CFC-ED29-E9248074C74F}"/>
              </a:ext>
            </a:extLst>
          </p:cNvPr>
          <p:cNvSpPr>
            <a:spLocks noGrp="1"/>
          </p:cNvSpPr>
          <p:nvPr>
            <p:ph type="dt" sz="half" idx="10"/>
          </p:nvPr>
        </p:nvSpPr>
        <p:spPr/>
        <p:txBody>
          <a:bodyPr/>
          <a:lstStyle/>
          <a:p>
            <a:r>
              <a:rPr lang="nl-NL"/>
              <a:t>Juli 2023</a:t>
            </a:r>
            <a:endParaRPr lang="nl-NL" dirty="0"/>
          </a:p>
        </p:txBody>
      </p:sp>
      <p:sp>
        <p:nvSpPr>
          <p:cNvPr id="4" name="Slide Number Placeholder 3">
            <a:extLst>
              <a:ext uri="{FF2B5EF4-FFF2-40B4-BE49-F238E27FC236}">
                <a16:creationId xmlns:a16="http://schemas.microsoft.com/office/drawing/2014/main" id="{7A7E32EC-B83B-1328-5767-0AEA540C5847}"/>
              </a:ext>
            </a:extLst>
          </p:cNvPr>
          <p:cNvSpPr>
            <a:spLocks noGrp="1"/>
          </p:cNvSpPr>
          <p:nvPr>
            <p:ph type="sldNum" sz="quarter" idx="12"/>
          </p:nvPr>
        </p:nvSpPr>
        <p:spPr/>
        <p:txBody>
          <a:bodyPr/>
          <a:lstStyle/>
          <a:p>
            <a:fld id="{8F18802B-E4C7-4B2D-B37A-6B7CC3C134EA}" type="slidenum">
              <a:rPr lang="nl-NL" smtClean="0"/>
              <a:pPr/>
              <a:t>6</a:t>
            </a:fld>
            <a:endParaRPr lang="nl-NL" dirty="0"/>
          </a:p>
        </p:txBody>
      </p:sp>
      <p:sp>
        <p:nvSpPr>
          <p:cNvPr id="5" name="Footer Placeholder 2">
            <a:extLst>
              <a:ext uri="{FF2B5EF4-FFF2-40B4-BE49-F238E27FC236}">
                <a16:creationId xmlns:a16="http://schemas.microsoft.com/office/drawing/2014/main" id="{54366C47-B6EA-514F-D415-98A1C9DFB3B8}"/>
              </a:ext>
            </a:extLst>
          </p:cNvPr>
          <p:cNvSpPr>
            <a:spLocks noGrp="1"/>
          </p:cNvSpPr>
          <p:nvPr>
            <p:ph type="ftr" sz="quarter" idx="11"/>
          </p:nvPr>
        </p:nvSpPr>
        <p:spPr>
          <a:xfrm>
            <a:off x="2615713" y="6309784"/>
            <a:ext cx="7200000" cy="201083"/>
          </a:xfrm>
        </p:spPr>
        <p:txBody>
          <a:bodyPr/>
          <a:lstStyle/>
          <a:p>
            <a:r>
              <a:rPr lang="nl-NL" dirty="0"/>
              <a:t>Platform Pensioentransitie</a:t>
            </a:r>
          </a:p>
        </p:txBody>
      </p:sp>
      <p:pic>
        <p:nvPicPr>
          <p:cNvPr id="6" name="Afbeelding 1">
            <a:extLst>
              <a:ext uri="{FF2B5EF4-FFF2-40B4-BE49-F238E27FC236}">
                <a16:creationId xmlns:a16="http://schemas.microsoft.com/office/drawing/2014/main" id="{FB7509E0-010F-2C9A-D4D4-455533667461}"/>
              </a:ext>
            </a:extLst>
          </p:cNvPr>
          <p:cNvPicPr>
            <a:picLocks noChangeAspect="1"/>
          </p:cNvPicPr>
          <p:nvPr/>
        </p:nvPicPr>
        <p:blipFill>
          <a:blip r:embed="rId5"/>
          <a:stretch>
            <a:fillRect/>
          </a:stretch>
        </p:blipFill>
        <p:spPr>
          <a:xfrm>
            <a:off x="10512582" y="6228147"/>
            <a:ext cx="1211655" cy="282720"/>
          </a:xfrm>
          <a:prstGeom prst="rect">
            <a:avLst/>
          </a:prstGeom>
        </p:spPr>
      </p:pic>
      <p:pic>
        <p:nvPicPr>
          <p:cNvPr id="9" name="Picture 2" descr="De Nederlandsche Bank – de centrale bank van Nederland">
            <a:extLst>
              <a:ext uri="{FF2B5EF4-FFF2-40B4-BE49-F238E27FC236}">
                <a16:creationId xmlns:a16="http://schemas.microsoft.com/office/drawing/2014/main" id="{BFCEC947-6D0D-1D4E-CDD5-78CD477FBE56}"/>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8962548" y="6186477"/>
            <a:ext cx="1352755" cy="491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AABB42-F4C7-4C4A-CC73-78D03C789C32}"/>
              </a:ext>
            </a:extLst>
          </p:cNvPr>
          <p:cNvSpPr txBox="1">
            <a:spLocks/>
          </p:cNvSpPr>
          <p:nvPr/>
        </p:nvSpPr>
        <p:spPr>
          <a:xfrm>
            <a:off x="754789" y="276969"/>
            <a:ext cx="10682421" cy="506332"/>
          </a:xfrm>
          <a:prstGeom prst="rect">
            <a:avLst/>
          </a:prstGeom>
        </p:spPr>
        <p:txBody>
          <a:bodyPr vert="horz"/>
          <a:lstStyle>
            <a:lvl1pPr algn="l" defTabSz="914400" rtl="0" eaLnBrk="1" latinLnBrk="0" hangingPunct="1">
              <a:lnSpc>
                <a:spcPct val="84000"/>
              </a:lnSpc>
              <a:spcBef>
                <a:spcPct val="0"/>
              </a:spcBef>
              <a:buNone/>
              <a:defRPr sz="3200" b="1" kern="1200">
                <a:solidFill>
                  <a:schemeClr val="tx2"/>
                </a:solidFill>
                <a:latin typeface="+mj-lt"/>
                <a:ea typeface="+mj-ea"/>
                <a:cs typeface="+mj-cs"/>
              </a:defRPr>
            </a:lvl1pPr>
          </a:lstStyle>
          <a:p>
            <a:pPr lvl="0"/>
            <a:r>
              <a:rPr lang="nl-NL" dirty="0">
                <a:latin typeface="Museo Sans 900" panose="02000000000000000000" pitchFamily="50" charset="0"/>
              </a:rPr>
              <a:t>Toezicht in de transitie: meenemen van de sector</a:t>
            </a:r>
          </a:p>
        </p:txBody>
      </p:sp>
      <p:sp>
        <p:nvSpPr>
          <p:cNvPr id="13" name="Rectangle: Rounded Corners 12">
            <a:extLst>
              <a:ext uri="{FF2B5EF4-FFF2-40B4-BE49-F238E27FC236}">
                <a16:creationId xmlns:a16="http://schemas.microsoft.com/office/drawing/2014/main" id="{7824DFF5-DCA0-99D9-CD1F-EA5458689BE5}"/>
              </a:ext>
            </a:extLst>
          </p:cNvPr>
          <p:cNvSpPr/>
          <p:nvPr/>
        </p:nvSpPr>
        <p:spPr>
          <a:xfrm>
            <a:off x="754789" y="1429992"/>
            <a:ext cx="10702545" cy="1082539"/>
          </a:xfrm>
          <a:prstGeom prst="roundRect">
            <a:avLst/>
          </a:prstGeom>
          <a:solidFill>
            <a:srgbClr val="45307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2">
              <a:lnSpc>
                <a:spcPts val="1400"/>
              </a:lnSpc>
              <a:spcBef>
                <a:spcPts val="3000"/>
              </a:spcBef>
            </a:pPr>
            <a:endParaRPr lang="nl-NL" sz="1200" dirty="0">
              <a:solidFill>
                <a:schemeClr val="bg1"/>
              </a:solidFill>
              <a:effectLst/>
              <a:ea typeface="Times New Roman" panose="02020603050405020304" pitchFamily="18" charset="0"/>
              <a:cs typeface="Times New Roman" panose="02020603050405020304" pitchFamily="18" charset="0"/>
            </a:endParaRPr>
          </a:p>
        </p:txBody>
      </p:sp>
      <p:pic>
        <p:nvPicPr>
          <p:cNvPr id="12" name="Picture 11" descr="A person holding a magnifying glass&#10;&#10;Description automatically generated">
            <a:extLst>
              <a:ext uri="{FF2B5EF4-FFF2-40B4-BE49-F238E27FC236}">
                <a16:creationId xmlns:a16="http://schemas.microsoft.com/office/drawing/2014/main" id="{45F6DB4A-D0EB-4584-16EF-37390E7CCE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666" y="888361"/>
            <a:ext cx="1170354" cy="1170354"/>
          </a:xfrm>
          <a:prstGeom prst="rect">
            <a:avLst/>
          </a:prstGeom>
        </p:spPr>
      </p:pic>
      <p:sp>
        <p:nvSpPr>
          <p:cNvPr id="26" name="TextBox 25">
            <a:extLst>
              <a:ext uri="{FF2B5EF4-FFF2-40B4-BE49-F238E27FC236}">
                <a16:creationId xmlns:a16="http://schemas.microsoft.com/office/drawing/2014/main" id="{3046F943-129B-DA51-FDE4-5AFD76B6FCB9}"/>
              </a:ext>
            </a:extLst>
          </p:cNvPr>
          <p:cNvSpPr txBox="1"/>
          <p:nvPr/>
        </p:nvSpPr>
        <p:spPr>
          <a:xfrm>
            <a:off x="1463843" y="4146961"/>
            <a:ext cx="2880000" cy="1258572"/>
          </a:xfrm>
          <a:prstGeom prst="roundRect">
            <a:avLst/>
          </a:prstGeom>
          <a:solidFill>
            <a:srgbClr val="F7F7F7"/>
          </a:solidFill>
        </p:spPr>
        <p:txBody>
          <a:bodyPr wrap="square">
            <a:spAutoFit/>
          </a:bodyPr>
          <a:lstStyle/>
          <a:p>
            <a:pPr>
              <a:lnSpc>
                <a:spcPct val="107000"/>
              </a:lnSpc>
            </a:pPr>
            <a:endParaRPr lang="nl-NL" sz="400" dirty="0">
              <a:solidFill>
                <a:schemeClr val="tx2"/>
              </a:solidFill>
              <a:cs typeface="Times New Roman" panose="02020603050405020304" pitchFamily="18" charset="0"/>
            </a:endParaRPr>
          </a:p>
          <a:p>
            <a:pPr>
              <a:lnSpc>
                <a:spcPct val="107000"/>
              </a:lnSpc>
              <a:spcAft>
                <a:spcPts val="800"/>
              </a:spcAft>
            </a:pPr>
            <a:r>
              <a:rPr lang="nl-NL" sz="1200" dirty="0">
                <a:solidFill>
                  <a:schemeClr val="tx2"/>
                </a:solidFill>
                <a:cs typeface="Times New Roman" panose="02020603050405020304" pitchFamily="18" charset="0"/>
              </a:rPr>
              <a:t>Uitbrengen van het transitiebulletin, waarmee de AFM de sector informeert over haar leidraden, </a:t>
            </a:r>
            <a:r>
              <a:rPr lang="nl-NL" sz="1200" dirty="0" err="1">
                <a:solidFill>
                  <a:schemeClr val="tx2"/>
                </a:solidFill>
                <a:cs typeface="Times New Roman" panose="02020603050405020304" pitchFamily="18" charset="0"/>
              </a:rPr>
              <a:t>good</a:t>
            </a:r>
            <a:r>
              <a:rPr lang="nl-NL" sz="1200" dirty="0">
                <a:solidFill>
                  <a:schemeClr val="tx2"/>
                </a:solidFill>
                <a:cs typeface="Times New Roman" panose="02020603050405020304" pitchFamily="18" charset="0"/>
              </a:rPr>
              <a:t> practices, onze toezichtonderzoeken en de toezichtagenda. </a:t>
            </a:r>
          </a:p>
        </p:txBody>
      </p:sp>
      <p:sp>
        <p:nvSpPr>
          <p:cNvPr id="28" name="TextBox 27">
            <a:extLst>
              <a:ext uri="{FF2B5EF4-FFF2-40B4-BE49-F238E27FC236}">
                <a16:creationId xmlns:a16="http://schemas.microsoft.com/office/drawing/2014/main" id="{6AC32E7E-6F53-B2FE-AEDB-FE5C37C45F83}"/>
              </a:ext>
            </a:extLst>
          </p:cNvPr>
          <p:cNvSpPr txBox="1"/>
          <p:nvPr/>
        </p:nvSpPr>
        <p:spPr>
          <a:xfrm>
            <a:off x="4846665" y="4146961"/>
            <a:ext cx="2880000" cy="1477213"/>
          </a:xfrm>
          <a:prstGeom prst="roundRect">
            <a:avLst/>
          </a:prstGeom>
          <a:solidFill>
            <a:srgbClr val="F7F7F7"/>
          </a:solidFill>
        </p:spPr>
        <p:txBody>
          <a:bodyPr wrap="square">
            <a:spAutoFit/>
          </a:bodyPr>
          <a:lstStyle/>
          <a:p>
            <a:pPr>
              <a:lnSpc>
                <a:spcPct val="107000"/>
              </a:lnSpc>
            </a:pPr>
            <a:endParaRPr lang="nl-NL" sz="400" dirty="0">
              <a:solidFill>
                <a:schemeClr val="tx2"/>
              </a:solidFill>
              <a:cs typeface="Times New Roman" panose="02020603050405020304" pitchFamily="18" charset="0"/>
            </a:endParaRPr>
          </a:p>
          <a:p>
            <a:pPr>
              <a:lnSpc>
                <a:spcPct val="107000"/>
              </a:lnSpc>
              <a:spcAft>
                <a:spcPts val="800"/>
              </a:spcAft>
            </a:pPr>
            <a:r>
              <a:rPr lang="nl-NL" sz="1200" dirty="0">
                <a:solidFill>
                  <a:schemeClr val="tx2"/>
                </a:solidFill>
                <a:cs typeface="Times New Roman" panose="02020603050405020304" pitchFamily="18" charset="0"/>
              </a:rPr>
              <a:t>Eén op één gesprekken met fondsen om meer zicht te krijgen op waar belemmeringen zitten in de voortgang op de transitie, zodat de AFM daar met haar guidances, </a:t>
            </a:r>
            <a:r>
              <a:rPr lang="nl-NL" sz="1200" dirty="0" err="1">
                <a:solidFill>
                  <a:schemeClr val="tx2"/>
                </a:solidFill>
                <a:cs typeface="Times New Roman" panose="02020603050405020304" pitchFamily="18" charset="0"/>
              </a:rPr>
              <a:t>Q&amp;A’s</a:t>
            </a:r>
            <a:r>
              <a:rPr lang="nl-NL" sz="1200" dirty="0">
                <a:solidFill>
                  <a:schemeClr val="tx2"/>
                </a:solidFill>
                <a:cs typeface="Times New Roman" panose="02020603050405020304" pitchFamily="18" charset="0"/>
              </a:rPr>
              <a:t> en toezicht rekening mee kan houden.</a:t>
            </a:r>
          </a:p>
        </p:txBody>
      </p:sp>
      <p:sp>
        <p:nvSpPr>
          <p:cNvPr id="29" name="TextBox 28">
            <a:extLst>
              <a:ext uri="{FF2B5EF4-FFF2-40B4-BE49-F238E27FC236}">
                <a16:creationId xmlns:a16="http://schemas.microsoft.com/office/drawing/2014/main" id="{1F7B60AB-0806-242C-1660-339E1CAF0222}"/>
              </a:ext>
            </a:extLst>
          </p:cNvPr>
          <p:cNvSpPr txBox="1"/>
          <p:nvPr/>
        </p:nvSpPr>
        <p:spPr>
          <a:xfrm>
            <a:off x="8226466" y="2903845"/>
            <a:ext cx="2880000" cy="2465285"/>
          </a:xfrm>
          <a:prstGeom prst="roundRect">
            <a:avLst/>
          </a:prstGeom>
          <a:solidFill>
            <a:srgbClr val="F7F7F7"/>
          </a:solidFill>
        </p:spPr>
        <p:txBody>
          <a:bodyPr wrap="square">
            <a:spAutoFit/>
          </a:bodyPr>
          <a:lstStyle/>
          <a:p>
            <a:pPr>
              <a:lnSpc>
                <a:spcPct val="107000"/>
              </a:lnSpc>
            </a:pPr>
            <a:endParaRPr lang="nl-NL" sz="400" dirty="0">
              <a:solidFill>
                <a:schemeClr val="tx2"/>
              </a:solidFill>
              <a:cs typeface="Times New Roman" panose="02020603050405020304" pitchFamily="18" charset="0"/>
            </a:endParaRPr>
          </a:p>
          <a:p>
            <a:pPr>
              <a:lnSpc>
                <a:spcPct val="107000"/>
              </a:lnSpc>
              <a:spcAft>
                <a:spcPts val="800"/>
              </a:spcAft>
            </a:pPr>
            <a:r>
              <a:rPr lang="nl-NL" sz="1200" dirty="0">
                <a:solidFill>
                  <a:schemeClr val="tx2"/>
                </a:solidFill>
                <a:cs typeface="Times New Roman" panose="02020603050405020304" pitchFamily="18" charset="0"/>
              </a:rPr>
              <a:t>Proactief en veelvuldig naar buiten treden met </a:t>
            </a:r>
            <a:r>
              <a:rPr lang="nl-NL" sz="1200" dirty="0" err="1">
                <a:solidFill>
                  <a:schemeClr val="tx2"/>
                </a:solidFill>
                <a:cs typeface="Times New Roman" panose="02020603050405020304" pitchFamily="18" charset="0"/>
              </a:rPr>
              <a:t>good</a:t>
            </a:r>
            <a:r>
              <a:rPr lang="nl-NL" sz="1200" dirty="0">
                <a:solidFill>
                  <a:schemeClr val="tx2"/>
                </a:solidFill>
                <a:cs typeface="Times New Roman" panose="02020603050405020304" pitchFamily="18" charset="0"/>
              </a:rPr>
              <a:t> practices en aanbevelingen die uit risicogestuurd, thematisch onderzoek naar voren komen en waar de sector haar voordeel mee kan doen. </a:t>
            </a:r>
          </a:p>
          <a:p>
            <a:pPr>
              <a:lnSpc>
                <a:spcPct val="107000"/>
              </a:lnSpc>
              <a:spcAft>
                <a:spcPts val="800"/>
              </a:spcAft>
            </a:pPr>
            <a:r>
              <a:rPr lang="nl-NL" sz="1200" dirty="0">
                <a:solidFill>
                  <a:schemeClr val="tx2"/>
                </a:solidFill>
                <a:cs typeface="Times New Roman" panose="02020603050405020304" pitchFamily="18" charset="0"/>
              </a:rPr>
              <a:t>De AFM zal haar uit te voeren onderzoeken, en de regelgeving waarop dit gebaseerd is, vooraf met de sector delen.</a:t>
            </a:r>
          </a:p>
        </p:txBody>
      </p:sp>
      <p:sp>
        <p:nvSpPr>
          <p:cNvPr id="30" name="TextBox 29">
            <a:extLst>
              <a:ext uri="{FF2B5EF4-FFF2-40B4-BE49-F238E27FC236}">
                <a16:creationId xmlns:a16="http://schemas.microsoft.com/office/drawing/2014/main" id="{4B4CA996-67E2-3E51-E3E9-7701DD4C8072}"/>
              </a:ext>
            </a:extLst>
          </p:cNvPr>
          <p:cNvSpPr txBox="1"/>
          <p:nvPr/>
        </p:nvSpPr>
        <p:spPr>
          <a:xfrm>
            <a:off x="1466864" y="2903844"/>
            <a:ext cx="2880000" cy="967073"/>
          </a:xfrm>
          <a:prstGeom prst="roundRect">
            <a:avLst/>
          </a:prstGeom>
          <a:solidFill>
            <a:srgbClr val="F7F7F7"/>
          </a:solidFill>
        </p:spPr>
        <p:txBody>
          <a:bodyPr wrap="square">
            <a:spAutoFit/>
          </a:bodyPr>
          <a:lstStyle/>
          <a:p>
            <a:pPr>
              <a:lnSpc>
                <a:spcPct val="107000"/>
              </a:lnSpc>
              <a:spcAft>
                <a:spcPts val="800"/>
              </a:spcAft>
            </a:pPr>
            <a:r>
              <a:rPr lang="nl-NL" sz="1200" dirty="0">
                <a:solidFill>
                  <a:schemeClr val="tx2"/>
                </a:solidFill>
                <a:cs typeface="Times New Roman" panose="02020603050405020304" pitchFamily="18" charset="0"/>
              </a:rPr>
              <a:t>Tijdens de transitie zo veel mogelijk met DNB samenwerken in de uitvoering van het toezicht om dubbele </a:t>
            </a:r>
            <a:r>
              <a:rPr lang="nl-NL" sz="1200" dirty="0" err="1">
                <a:solidFill>
                  <a:schemeClr val="tx2"/>
                </a:solidFill>
                <a:cs typeface="Times New Roman" panose="02020603050405020304" pitchFamily="18" charset="0"/>
              </a:rPr>
              <a:t>toezichtslasten</a:t>
            </a:r>
            <a:r>
              <a:rPr lang="nl-NL" sz="1200" dirty="0">
                <a:solidFill>
                  <a:schemeClr val="tx2"/>
                </a:solidFill>
                <a:cs typeface="Times New Roman" panose="02020603050405020304" pitchFamily="18" charset="0"/>
              </a:rPr>
              <a:t> zo veel mogelijk te voorkomen.</a:t>
            </a:r>
          </a:p>
        </p:txBody>
      </p:sp>
      <p:sp>
        <p:nvSpPr>
          <p:cNvPr id="36" name="Oval 35">
            <a:extLst>
              <a:ext uri="{FF2B5EF4-FFF2-40B4-BE49-F238E27FC236}">
                <a16:creationId xmlns:a16="http://schemas.microsoft.com/office/drawing/2014/main" id="{2605EB7D-F209-DF9A-336E-571C1000CA17}"/>
              </a:ext>
            </a:extLst>
          </p:cNvPr>
          <p:cNvSpPr/>
          <p:nvPr/>
        </p:nvSpPr>
        <p:spPr>
          <a:xfrm>
            <a:off x="5271379" y="1045703"/>
            <a:ext cx="1669365" cy="607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t>
            </a:r>
          </a:p>
        </p:txBody>
      </p:sp>
      <p:pic>
        <p:nvPicPr>
          <p:cNvPr id="16" name="Afbeelding 1">
            <a:extLst>
              <a:ext uri="{FF2B5EF4-FFF2-40B4-BE49-F238E27FC236}">
                <a16:creationId xmlns:a16="http://schemas.microsoft.com/office/drawing/2014/main" id="{8AF2C0AF-9043-2671-B963-059D0F3FD286}"/>
              </a:ext>
            </a:extLst>
          </p:cNvPr>
          <p:cNvPicPr>
            <a:picLocks noChangeAspect="1"/>
          </p:cNvPicPr>
          <p:nvPr/>
        </p:nvPicPr>
        <p:blipFill>
          <a:blip r:embed="rId5"/>
          <a:stretch>
            <a:fillRect/>
          </a:stretch>
        </p:blipFill>
        <p:spPr>
          <a:xfrm>
            <a:off x="5469521" y="1244171"/>
            <a:ext cx="1211655" cy="282720"/>
          </a:xfrm>
          <a:prstGeom prst="rect">
            <a:avLst/>
          </a:prstGeom>
        </p:spPr>
      </p:pic>
      <p:grpSp>
        <p:nvGrpSpPr>
          <p:cNvPr id="39" name="Group 38">
            <a:extLst>
              <a:ext uri="{FF2B5EF4-FFF2-40B4-BE49-F238E27FC236}">
                <a16:creationId xmlns:a16="http://schemas.microsoft.com/office/drawing/2014/main" id="{E5B52220-5337-B0DF-F1A7-79E7E9D53C81}"/>
              </a:ext>
            </a:extLst>
          </p:cNvPr>
          <p:cNvGrpSpPr/>
          <p:nvPr/>
        </p:nvGrpSpPr>
        <p:grpSpPr>
          <a:xfrm>
            <a:off x="1319843" y="2824686"/>
            <a:ext cx="288000" cy="307777"/>
            <a:chOff x="3593589" y="3580656"/>
            <a:chExt cx="288000" cy="307777"/>
          </a:xfrm>
        </p:grpSpPr>
        <p:sp>
          <p:nvSpPr>
            <p:cNvPr id="38" name="Oval 37">
              <a:extLst>
                <a:ext uri="{FF2B5EF4-FFF2-40B4-BE49-F238E27FC236}">
                  <a16:creationId xmlns:a16="http://schemas.microsoft.com/office/drawing/2014/main" id="{080F0967-31B5-FDB9-DAF3-47F168BAC4A8}"/>
                </a:ext>
              </a:extLst>
            </p:cNvPr>
            <p:cNvSpPr/>
            <p:nvPr/>
          </p:nvSpPr>
          <p:spPr>
            <a:xfrm>
              <a:off x="3593589" y="359054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TextBox 36">
              <a:extLst>
                <a:ext uri="{FF2B5EF4-FFF2-40B4-BE49-F238E27FC236}">
                  <a16:creationId xmlns:a16="http://schemas.microsoft.com/office/drawing/2014/main" id="{4DDD0E0A-4C28-F9B2-93CC-AEA162054272}"/>
                </a:ext>
              </a:extLst>
            </p:cNvPr>
            <p:cNvSpPr txBox="1"/>
            <p:nvPr/>
          </p:nvSpPr>
          <p:spPr>
            <a:xfrm>
              <a:off x="3595563" y="3580656"/>
              <a:ext cx="284052" cy="307777"/>
            </a:xfrm>
            <a:prstGeom prst="rect">
              <a:avLst/>
            </a:prstGeom>
            <a:noFill/>
          </p:spPr>
          <p:txBody>
            <a:bodyPr wrap="none" rtlCol="0">
              <a:spAutoFit/>
            </a:bodyPr>
            <a:lstStyle/>
            <a:p>
              <a:r>
                <a:rPr lang="nl-NL" sz="1400" dirty="0">
                  <a:solidFill>
                    <a:schemeClr val="tx2"/>
                  </a:solidFill>
                  <a:latin typeface="Museo Sans 900" panose="02000000000000000000" pitchFamily="50" charset="0"/>
                </a:rPr>
                <a:t>1</a:t>
              </a:r>
            </a:p>
          </p:txBody>
        </p:sp>
      </p:grpSp>
      <p:grpSp>
        <p:nvGrpSpPr>
          <p:cNvPr id="43" name="Group 42">
            <a:extLst>
              <a:ext uri="{FF2B5EF4-FFF2-40B4-BE49-F238E27FC236}">
                <a16:creationId xmlns:a16="http://schemas.microsoft.com/office/drawing/2014/main" id="{94546D45-55D9-D398-23C6-56CE57A744CA}"/>
              </a:ext>
            </a:extLst>
          </p:cNvPr>
          <p:cNvGrpSpPr/>
          <p:nvPr/>
        </p:nvGrpSpPr>
        <p:grpSpPr>
          <a:xfrm>
            <a:off x="1319843" y="4067803"/>
            <a:ext cx="294042" cy="307777"/>
            <a:chOff x="3593589" y="3580656"/>
            <a:chExt cx="294042" cy="307777"/>
          </a:xfrm>
        </p:grpSpPr>
        <p:sp>
          <p:nvSpPr>
            <p:cNvPr id="44" name="Oval 43">
              <a:extLst>
                <a:ext uri="{FF2B5EF4-FFF2-40B4-BE49-F238E27FC236}">
                  <a16:creationId xmlns:a16="http://schemas.microsoft.com/office/drawing/2014/main" id="{1494F9B3-6749-43B7-FA4B-6766E9E056F4}"/>
                </a:ext>
              </a:extLst>
            </p:cNvPr>
            <p:cNvSpPr/>
            <p:nvPr/>
          </p:nvSpPr>
          <p:spPr>
            <a:xfrm>
              <a:off x="3593589" y="359054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TextBox 44">
              <a:extLst>
                <a:ext uri="{FF2B5EF4-FFF2-40B4-BE49-F238E27FC236}">
                  <a16:creationId xmlns:a16="http://schemas.microsoft.com/office/drawing/2014/main" id="{46D6CE57-1640-6445-6C10-0272A95B597E}"/>
                </a:ext>
              </a:extLst>
            </p:cNvPr>
            <p:cNvSpPr txBox="1"/>
            <p:nvPr/>
          </p:nvSpPr>
          <p:spPr>
            <a:xfrm>
              <a:off x="3595563" y="3580656"/>
              <a:ext cx="292068" cy="307777"/>
            </a:xfrm>
            <a:prstGeom prst="rect">
              <a:avLst/>
            </a:prstGeom>
            <a:noFill/>
          </p:spPr>
          <p:txBody>
            <a:bodyPr wrap="none" rtlCol="0">
              <a:spAutoFit/>
            </a:bodyPr>
            <a:lstStyle/>
            <a:p>
              <a:r>
                <a:rPr lang="nl-NL" sz="1400" dirty="0">
                  <a:solidFill>
                    <a:schemeClr val="tx2"/>
                  </a:solidFill>
                  <a:latin typeface="Museo Sans 900" panose="02000000000000000000" pitchFamily="50" charset="0"/>
                </a:rPr>
                <a:t>2</a:t>
              </a:r>
            </a:p>
          </p:txBody>
        </p:sp>
      </p:grpSp>
      <p:grpSp>
        <p:nvGrpSpPr>
          <p:cNvPr id="46" name="Group 45">
            <a:extLst>
              <a:ext uri="{FF2B5EF4-FFF2-40B4-BE49-F238E27FC236}">
                <a16:creationId xmlns:a16="http://schemas.microsoft.com/office/drawing/2014/main" id="{12738FC9-E3C3-6F45-1F13-30BB9FCF278C}"/>
              </a:ext>
            </a:extLst>
          </p:cNvPr>
          <p:cNvGrpSpPr/>
          <p:nvPr/>
        </p:nvGrpSpPr>
        <p:grpSpPr>
          <a:xfrm>
            <a:off x="4702665" y="4036943"/>
            <a:ext cx="302056" cy="307777"/>
            <a:chOff x="3593589" y="3580656"/>
            <a:chExt cx="302056" cy="307777"/>
          </a:xfrm>
        </p:grpSpPr>
        <p:sp>
          <p:nvSpPr>
            <p:cNvPr id="47" name="Oval 46">
              <a:extLst>
                <a:ext uri="{FF2B5EF4-FFF2-40B4-BE49-F238E27FC236}">
                  <a16:creationId xmlns:a16="http://schemas.microsoft.com/office/drawing/2014/main" id="{E9848A7F-4709-8D24-E8E2-6C36BFB34C15}"/>
                </a:ext>
              </a:extLst>
            </p:cNvPr>
            <p:cNvSpPr/>
            <p:nvPr/>
          </p:nvSpPr>
          <p:spPr>
            <a:xfrm>
              <a:off x="3593589" y="359054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TextBox 47">
              <a:extLst>
                <a:ext uri="{FF2B5EF4-FFF2-40B4-BE49-F238E27FC236}">
                  <a16:creationId xmlns:a16="http://schemas.microsoft.com/office/drawing/2014/main" id="{C1C52238-49C5-6933-B572-FFD935841266}"/>
                </a:ext>
              </a:extLst>
            </p:cNvPr>
            <p:cNvSpPr txBox="1"/>
            <p:nvPr/>
          </p:nvSpPr>
          <p:spPr>
            <a:xfrm>
              <a:off x="3595563" y="3580656"/>
              <a:ext cx="300082" cy="307777"/>
            </a:xfrm>
            <a:prstGeom prst="rect">
              <a:avLst/>
            </a:prstGeom>
            <a:noFill/>
          </p:spPr>
          <p:txBody>
            <a:bodyPr wrap="none" rtlCol="0">
              <a:spAutoFit/>
            </a:bodyPr>
            <a:lstStyle/>
            <a:p>
              <a:r>
                <a:rPr lang="nl-NL" sz="1400" dirty="0">
                  <a:solidFill>
                    <a:schemeClr val="tx2"/>
                  </a:solidFill>
                  <a:latin typeface="Museo Sans 900" panose="02000000000000000000" pitchFamily="50" charset="0"/>
                </a:rPr>
                <a:t>4</a:t>
              </a:r>
            </a:p>
          </p:txBody>
        </p:sp>
      </p:grpSp>
      <p:grpSp>
        <p:nvGrpSpPr>
          <p:cNvPr id="55" name="Group 54">
            <a:extLst>
              <a:ext uri="{FF2B5EF4-FFF2-40B4-BE49-F238E27FC236}">
                <a16:creationId xmlns:a16="http://schemas.microsoft.com/office/drawing/2014/main" id="{BD4EFB50-C635-8150-F755-E0579406432F}"/>
              </a:ext>
            </a:extLst>
          </p:cNvPr>
          <p:cNvGrpSpPr/>
          <p:nvPr/>
        </p:nvGrpSpPr>
        <p:grpSpPr>
          <a:xfrm>
            <a:off x="8226466" y="2824686"/>
            <a:ext cx="290836" cy="307777"/>
            <a:chOff x="3593589" y="3580656"/>
            <a:chExt cx="290836" cy="307777"/>
          </a:xfrm>
        </p:grpSpPr>
        <p:sp>
          <p:nvSpPr>
            <p:cNvPr id="56" name="Oval 55">
              <a:extLst>
                <a:ext uri="{FF2B5EF4-FFF2-40B4-BE49-F238E27FC236}">
                  <a16:creationId xmlns:a16="http://schemas.microsoft.com/office/drawing/2014/main" id="{D83574A3-F1FF-0F25-4162-13B7E1D528E4}"/>
                </a:ext>
              </a:extLst>
            </p:cNvPr>
            <p:cNvSpPr/>
            <p:nvPr/>
          </p:nvSpPr>
          <p:spPr>
            <a:xfrm>
              <a:off x="3593589" y="359054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TextBox 56">
              <a:extLst>
                <a:ext uri="{FF2B5EF4-FFF2-40B4-BE49-F238E27FC236}">
                  <a16:creationId xmlns:a16="http://schemas.microsoft.com/office/drawing/2014/main" id="{5898CC93-AF61-F49B-037D-3FBE5470237E}"/>
                </a:ext>
              </a:extLst>
            </p:cNvPr>
            <p:cNvSpPr txBox="1"/>
            <p:nvPr/>
          </p:nvSpPr>
          <p:spPr>
            <a:xfrm>
              <a:off x="3595563" y="3580656"/>
              <a:ext cx="288862" cy="307777"/>
            </a:xfrm>
            <a:prstGeom prst="rect">
              <a:avLst/>
            </a:prstGeom>
            <a:noFill/>
          </p:spPr>
          <p:txBody>
            <a:bodyPr wrap="none" rtlCol="0">
              <a:spAutoFit/>
            </a:bodyPr>
            <a:lstStyle/>
            <a:p>
              <a:r>
                <a:rPr lang="nl-NL" sz="1400" dirty="0">
                  <a:solidFill>
                    <a:schemeClr val="tx2"/>
                  </a:solidFill>
                  <a:latin typeface="Museo Sans 900" panose="02000000000000000000" pitchFamily="50" charset="0"/>
                </a:rPr>
                <a:t>5</a:t>
              </a:r>
            </a:p>
          </p:txBody>
        </p:sp>
      </p:grpSp>
      <p:sp>
        <p:nvSpPr>
          <p:cNvPr id="58" name="TextBox 57">
            <a:extLst>
              <a:ext uri="{FF2B5EF4-FFF2-40B4-BE49-F238E27FC236}">
                <a16:creationId xmlns:a16="http://schemas.microsoft.com/office/drawing/2014/main" id="{C28860FA-BB20-C975-1A5B-E6D4D51989C7}"/>
              </a:ext>
            </a:extLst>
          </p:cNvPr>
          <p:cNvSpPr txBox="1"/>
          <p:nvPr/>
        </p:nvSpPr>
        <p:spPr>
          <a:xfrm>
            <a:off x="1905020" y="1716880"/>
            <a:ext cx="8682811" cy="646331"/>
          </a:xfrm>
          <a:prstGeom prst="rect">
            <a:avLst/>
          </a:prstGeom>
          <a:noFill/>
        </p:spPr>
        <p:txBody>
          <a:bodyPr wrap="square" rtlCol="0">
            <a:spAutoFit/>
          </a:bodyPr>
          <a:lstStyle/>
          <a:p>
            <a:r>
              <a:rPr lang="nl-NL" sz="1200" dirty="0">
                <a:solidFill>
                  <a:schemeClr val="bg1"/>
                </a:solidFill>
                <a:effectLst/>
                <a:ea typeface="Times New Roman" panose="02020603050405020304" pitchFamily="18" charset="0"/>
                <a:cs typeface="Times New Roman" panose="02020603050405020304" pitchFamily="18" charset="0"/>
              </a:rPr>
              <a:t>De AFM heeft de afgelopen tijd veel aandacht besteed aan het meenemen van de sector in ons toezicht, aangezien het van belang is dat we aan elkaar wennen en een goede samenwerking ontwikkele</a:t>
            </a:r>
            <a:r>
              <a:rPr lang="nl-NL" sz="1200" dirty="0">
                <a:solidFill>
                  <a:schemeClr val="bg1"/>
                </a:solidFill>
                <a:ea typeface="Times New Roman" panose="02020603050405020304" pitchFamily="18" charset="0"/>
                <a:cs typeface="Times New Roman" panose="02020603050405020304" pitchFamily="18" charset="0"/>
              </a:rPr>
              <a:t>n</a:t>
            </a:r>
            <a:r>
              <a:rPr lang="nl-NL" sz="1200" dirty="0">
                <a:solidFill>
                  <a:schemeClr val="bg1"/>
                </a:solidFill>
                <a:effectLst/>
                <a:ea typeface="Times New Roman" panose="02020603050405020304" pitchFamily="18" charset="0"/>
                <a:cs typeface="Times New Roman" panose="02020603050405020304" pitchFamily="18" charset="0"/>
              </a:rPr>
              <a:t>. Het AFM Pensioenevent is daar een goed voorbeeld van, maar ook de inrichting van het sectortoezicht. </a:t>
            </a:r>
            <a:r>
              <a:rPr lang="nl-NL" sz="1200" b="1" dirty="0">
                <a:solidFill>
                  <a:schemeClr val="bg1"/>
                </a:solidFill>
                <a:effectLst/>
                <a:ea typeface="Times New Roman" panose="02020603050405020304" pitchFamily="18" charset="0"/>
                <a:cs typeface="Times New Roman" panose="02020603050405020304" pitchFamily="18" charset="0"/>
              </a:rPr>
              <a:t>We</a:t>
            </a:r>
            <a:r>
              <a:rPr lang="nl-NL" sz="1200" dirty="0">
                <a:solidFill>
                  <a:schemeClr val="bg1"/>
                </a:solidFill>
                <a:effectLst/>
                <a:ea typeface="Times New Roman" panose="02020603050405020304" pitchFamily="18" charset="0"/>
                <a:cs typeface="Times New Roman" panose="02020603050405020304" pitchFamily="18" charset="0"/>
              </a:rPr>
              <a:t> </a:t>
            </a:r>
            <a:r>
              <a:rPr lang="nl-NL" sz="1200" b="1" dirty="0">
                <a:solidFill>
                  <a:schemeClr val="bg1"/>
                </a:solidFill>
                <a:effectLst/>
                <a:ea typeface="Times New Roman" panose="02020603050405020304" pitchFamily="18" charset="0"/>
                <a:cs typeface="Times New Roman" panose="02020603050405020304" pitchFamily="18" charset="0"/>
              </a:rPr>
              <a:t>ondernemen</a:t>
            </a:r>
            <a:r>
              <a:rPr lang="nl-NL" sz="1200" dirty="0">
                <a:solidFill>
                  <a:schemeClr val="bg1"/>
                </a:solidFill>
                <a:effectLst/>
                <a:ea typeface="Times New Roman" panose="02020603050405020304" pitchFamily="18" charset="0"/>
                <a:cs typeface="Times New Roman" panose="02020603050405020304" pitchFamily="18" charset="0"/>
              </a:rPr>
              <a:t> </a:t>
            </a:r>
            <a:r>
              <a:rPr lang="nl-NL" sz="1200" b="1" dirty="0">
                <a:solidFill>
                  <a:schemeClr val="bg1"/>
                </a:solidFill>
                <a:effectLst/>
                <a:ea typeface="Times New Roman" panose="02020603050405020304" pitchFamily="18" charset="0"/>
                <a:cs typeface="Times New Roman" panose="02020603050405020304" pitchFamily="18" charset="0"/>
              </a:rPr>
              <a:t>een aantal activiteite</a:t>
            </a:r>
            <a:r>
              <a:rPr lang="nl-NL" sz="1200" b="1" dirty="0">
                <a:solidFill>
                  <a:schemeClr val="bg1"/>
                </a:solidFill>
                <a:ea typeface="Times New Roman" panose="02020603050405020304" pitchFamily="18" charset="0"/>
                <a:cs typeface="Times New Roman" panose="02020603050405020304" pitchFamily="18" charset="0"/>
              </a:rPr>
              <a:t>n om de sector in ons toezicht mee te nemen</a:t>
            </a:r>
            <a:r>
              <a:rPr lang="nl-NL" sz="1200" dirty="0">
                <a:solidFill>
                  <a:schemeClr val="bg1"/>
                </a:solidFill>
                <a:ea typeface="Times New Roman" panose="02020603050405020304" pitchFamily="18" charset="0"/>
                <a:cs typeface="Times New Roman" panose="02020603050405020304" pitchFamily="18" charset="0"/>
              </a:rPr>
              <a:t>:</a:t>
            </a:r>
            <a:endParaRPr lang="nl-NL" sz="1200" dirty="0"/>
          </a:p>
        </p:txBody>
      </p:sp>
      <p:sp>
        <p:nvSpPr>
          <p:cNvPr id="19" name="TextBox 18">
            <a:extLst>
              <a:ext uri="{FF2B5EF4-FFF2-40B4-BE49-F238E27FC236}">
                <a16:creationId xmlns:a16="http://schemas.microsoft.com/office/drawing/2014/main" id="{B81379B2-22C5-5FF0-3DC7-D4565F7916C0}"/>
              </a:ext>
            </a:extLst>
          </p:cNvPr>
          <p:cNvSpPr txBox="1"/>
          <p:nvPr/>
        </p:nvSpPr>
        <p:spPr>
          <a:xfrm>
            <a:off x="4846665" y="2896816"/>
            <a:ext cx="2880000" cy="1039931"/>
          </a:xfrm>
          <a:prstGeom prst="roundRect">
            <a:avLst/>
          </a:prstGeom>
          <a:solidFill>
            <a:srgbClr val="D9D9D9">
              <a:alpha val="20000"/>
            </a:srgbClr>
          </a:solidFill>
        </p:spPr>
        <p:txBody>
          <a:bodyPr wrap="square">
            <a:spAutoFit/>
          </a:bodyPr>
          <a:lstStyle/>
          <a:p>
            <a:pPr>
              <a:lnSpc>
                <a:spcPct val="107000"/>
              </a:lnSpc>
            </a:pPr>
            <a:endParaRPr lang="nl-NL" sz="400" dirty="0">
              <a:solidFill>
                <a:schemeClr val="tx2"/>
              </a:solidFill>
              <a:cs typeface="Times New Roman" panose="02020603050405020304" pitchFamily="18" charset="0"/>
            </a:endParaRPr>
          </a:p>
          <a:p>
            <a:pPr>
              <a:lnSpc>
                <a:spcPct val="107000"/>
              </a:lnSpc>
              <a:spcAft>
                <a:spcPts val="800"/>
              </a:spcAft>
            </a:pPr>
            <a:r>
              <a:rPr lang="nl-NL" sz="1200" dirty="0">
                <a:solidFill>
                  <a:schemeClr val="tx2"/>
                </a:solidFill>
                <a:cs typeface="Times New Roman" panose="02020603050405020304" pitchFamily="18" charset="0"/>
              </a:rPr>
              <a:t>Waar nodig, organiseren van ronde tafels om van gedachten te wisselen over de transitie. De AFM schuift ook graag aan bij werkgroepen van de koepels.</a:t>
            </a:r>
          </a:p>
        </p:txBody>
      </p:sp>
      <p:grpSp>
        <p:nvGrpSpPr>
          <p:cNvPr id="20" name="Group 19">
            <a:extLst>
              <a:ext uri="{FF2B5EF4-FFF2-40B4-BE49-F238E27FC236}">
                <a16:creationId xmlns:a16="http://schemas.microsoft.com/office/drawing/2014/main" id="{9CD04026-7CB8-42E4-B4BE-ED0A6CA25A3D}"/>
              </a:ext>
            </a:extLst>
          </p:cNvPr>
          <p:cNvGrpSpPr/>
          <p:nvPr/>
        </p:nvGrpSpPr>
        <p:grpSpPr>
          <a:xfrm>
            <a:off x="4699644" y="2792147"/>
            <a:ext cx="292438" cy="307777"/>
            <a:chOff x="3593589" y="3580656"/>
            <a:chExt cx="292438" cy="307777"/>
          </a:xfrm>
        </p:grpSpPr>
        <p:sp>
          <p:nvSpPr>
            <p:cNvPr id="21" name="Oval 20">
              <a:extLst>
                <a:ext uri="{FF2B5EF4-FFF2-40B4-BE49-F238E27FC236}">
                  <a16:creationId xmlns:a16="http://schemas.microsoft.com/office/drawing/2014/main" id="{0201E851-B0BB-8E49-0D1D-2449BD905A32}"/>
                </a:ext>
              </a:extLst>
            </p:cNvPr>
            <p:cNvSpPr/>
            <p:nvPr/>
          </p:nvSpPr>
          <p:spPr>
            <a:xfrm>
              <a:off x="3593589" y="359054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xtBox 21">
              <a:extLst>
                <a:ext uri="{FF2B5EF4-FFF2-40B4-BE49-F238E27FC236}">
                  <a16:creationId xmlns:a16="http://schemas.microsoft.com/office/drawing/2014/main" id="{5F2609A5-70C6-68C7-B7E9-DD20CA6D1115}"/>
                </a:ext>
              </a:extLst>
            </p:cNvPr>
            <p:cNvSpPr txBox="1"/>
            <p:nvPr/>
          </p:nvSpPr>
          <p:spPr>
            <a:xfrm>
              <a:off x="3595563" y="3580656"/>
              <a:ext cx="290464" cy="307777"/>
            </a:xfrm>
            <a:prstGeom prst="rect">
              <a:avLst/>
            </a:prstGeom>
            <a:noFill/>
          </p:spPr>
          <p:txBody>
            <a:bodyPr wrap="none" rtlCol="0">
              <a:spAutoFit/>
            </a:bodyPr>
            <a:lstStyle/>
            <a:p>
              <a:r>
                <a:rPr lang="nl-NL" sz="1400" dirty="0">
                  <a:solidFill>
                    <a:schemeClr val="tx2"/>
                  </a:solidFill>
                  <a:latin typeface="Museo Sans 900" panose="02000000000000000000" pitchFamily="50" charset="0"/>
                </a:rPr>
                <a:t>3</a:t>
              </a:r>
            </a:p>
          </p:txBody>
        </p:sp>
      </p:grpSp>
      <p:pic>
        <p:nvPicPr>
          <p:cNvPr id="10" name="Afbeelding 9">
            <a:hlinkClick r:id="rId8" action="ppaction://hlinksldjump"/>
            <a:extLst>
              <a:ext uri="{FF2B5EF4-FFF2-40B4-BE49-F238E27FC236}">
                <a16:creationId xmlns:a16="http://schemas.microsoft.com/office/drawing/2014/main" id="{24CB336B-F282-CC00-8A69-97260BD036A4}"/>
              </a:ext>
            </a:extLst>
          </p:cNvPr>
          <p:cNvPicPr/>
          <p:nvPr/>
        </p:nvPicPr>
        <p:blipFill>
          <a:blip r:embed="rId9"/>
          <a:stretch>
            <a:fillRect/>
          </a:stretch>
        </p:blipFill>
        <p:spPr>
          <a:xfrm>
            <a:off x="11470807" y="-171306"/>
            <a:ext cx="902955" cy="892521"/>
          </a:xfrm>
          <a:prstGeom prst="rect">
            <a:avLst/>
          </a:prstGeom>
        </p:spPr>
      </p:pic>
    </p:spTree>
    <p:extLst>
      <p:ext uri="{BB962C8B-B14F-4D97-AF65-F5344CB8AC3E}">
        <p14:creationId xmlns:p14="http://schemas.microsoft.com/office/powerpoint/2010/main" val="3856045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8919655-482D-7095-C5BE-FC7556265939}"/>
              </a:ext>
            </a:extLst>
          </p:cNvPr>
          <p:cNvGraphicFramePr>
            <a:graphicFrameLocks noChangeAspect="1"/>
          </p:cNvGraphicFramePr>
          <p:nvPr>
            <p:custDataLst>
              <p:tags r:id="rId1"/>
            </p:custDataLst>
            <p:extLst>
              <p:ext uri="{D42A27DB-BD31-4B8C-83A1-F6EECF244321}">
                <p14:modId xmlns:p14="http://schemas.microsoft.com/office/powerpoint/2010/main" val="2428105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58919655-482D-7095-C5BE-FC75562659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Rectangle: Rounded Corners 14">
            <a:extLst>
              <a:ext uri="{FF2B5EF4-FFF2-40B4-BE49-F238E27FC236}">
                <a16:creationId xmlns:a16="http://schemas.microsoft.com/office/drawing/2014/main" id="{08B51BFA-AFEF-DE7C-AFA3-6964436A609F}"/>
              </a:ext>
            </a:extLst>
          </p:cNvPr>
          <p:cNvSpPr/>
          <p:nvPr/>
        </p:nvSpPr>
        <p:spPr>
          <a:xfrm>
            <a:off x="467763" y="1174431"/>
            <a:ext cx="5504184" cy="4589567"/>
          </a:xfrm>
          <a:prstGeom prst="roundRect">
            <a:avLst/>
          </a:prstGeom>
          <a:solidFill>
            <a:srgbClr val="D9D9D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nSpc>
                <a:spcPts val="1400"/>
              </a:lnSpc>
            </a:pPr>
            <a:endParaRPr lang="nl-NL" sz="1200" dirty="0">
              <a:solidFill>
                <a:schemeClr val="tx2"/>
              </a:solidFill>
              <a:effectLst/>
              <a:ea typeface="Times New Roman" panose="02020603050405020304" pitchFamily="18" charset="0"/>
              <a:cs typeface="Times New Roman" panose="02020603050405020304" pitchFamily="18" charset="0"/>
            </a:endParaRPr>
          </a:p>
          <a:p>
            <a:pPr marL="228600">
              <a:lnSpc>
                <a:spcPts val="1400"/>
              </a:lnSpc>
            </a:pPr>
            <a:r>
              <a:rPr lang="nl-NL" sz="1200" dirty="0">
                <a:solidFill>
                  <a:schemeClr val="tx2"/>
                </a:solidFill>
                <a:effectLst/>
                <a:ea typeface="Times New Roman" panose="02020603050405020304" pitchFamily="18" charset="0"/>
                <a:cs typeface="Times New Roman" panose="02020603050405020304" pitchFamily="18" charset="0"/>
              </a:rPr>
              <a:t>DNB houdt toezicht op een beheerste en evenwichtige transitie. Wij doorlopen hierbij in het toezicht een aantal fases, waarin we eigenlijk meelopen met de fondsen en hun voorbereidingen. We zitten nu volop in de fase van voorbereiden op de transitie. Deze wordt gevolgd door besluitvorming bij uitvoerders en de formele beoordeling hiervan door DNB. Daarna volgt de implementatie van de transitie en tot slot de daadwerkelijke uitvoering van het nieuwe contract.</a:t>
            </a:r>
          </a:p>
          <a:p>
            <a:pPr marL="228600">
              <a:lnSpc>
                <a:spcPts val="1400"/>
              </a:lnSpc>
            </a:pPr>
            <a:r>
              <a:rPr lang="nl-NL" sz="1200" dirty="0">
                <a:solidFill>
                  <a:schemeClr val="tx2"/>
                </a:solidFill>
                <a:effectLst/>
                <a:ea typeface="Times New Roman" panose="02020603050405020304" pitchFamily="18" charset="0"/>
                <a:cs typeface="Times New Roman" panose="02020603050405020304" pitchFamily="18" charset="0"/>
              </a:rPr>
              <a:t> </a:t>
            </a:r>
          </a:p>
          <a:p>
            <a:pPr marL="228600">
              <a:lnSpc>
                <a:spcPts val="1400"/>
              </a:lnSpc>
            </a:pPr>
            <a:r>
              <a:rPr lang="nl-NL" sz="1200" dirty="0">
                <a:solidFill>
                  <a:schemeClr val="tx2"/>
                </a:solidFill>
                <a:effectLst/>
                <a:ea typeface="Times New Roman" panose="02020603050405020304" pitchFamily="18" charset="0"/>
                <a:cs typeface="Times New Roman" panose="02020603050405020304" pitchFamily="18" charset="0"/>
              </a:rPr>
              <a:t>We hebben ons intensief voorbereid op deze taak. We hebben na een capaciteitsanalyse in overleg met de ministeries extra capaciteit gekregen voor de komende jaren. Die extra capaciteit vullen we op verschillende manieren in. Een deel wordt ingevuld met tijdelijke inhuur, maar we zijn ook een Young Pension Professional programma gestart, waarin jonge talenten worden aangetrokken. Hiernaast heeft DNB zelf ook extra capaciteit vrijgemaakt voor het toezicht op de transitie, door het zwaartepunt van het toezicht naar de WTP te verschuiven.</a:t>
            </a:r>
          </a:p>
          <a:p>
            <a:pPr marL="228600">
              <a:lnSpc>
                <a:spcPts val="1400"/>
              </a:lnSpc>
            </a:pPr>
            <a:endParaRPr lang="nl-NL" sz="1200" dirty="0">
              <a:solidFill>
                <a:schemeClr val="tx2"/>
              </a:solidFill>
              <a:effectLst/>
              <a:ea typeface="Times New Roman" panose="02020603050405020304" pitchFamily="18" charset="0"/>
              <a:cs typeface="Times New Roman" panose="02020603050405020304" pitchFamily="18" charset="0"/>
            </a:endParaRPr>
          </a:p>
          <a:p>
            <a:pPr marL="228600">
              <a:lnSpc>
                <a:spcPts val="1400"/>
              </a:lnSpc>
            </a:pPr>
            <a:r>
              <a:rPr lang="nl-NL" sz="1200" dirty="0">
                <a:solidFill>
                  <a:schemeClr val="tx2"/>
                </a:solidFill>
                <a:effectLst/>
                <a:ea typeface="Times New Roman" panose="02020603050405020304" pitchFamily="18" charset="0"/>
                <a:cs typeface="Times New Roman" panose="02020603050405020304" pitchFamily="18" charset="0"/>
              </a:rPr>
              <a:t>Naast extra capaciteit, hebben we ook onze inrichting en processen aangepast. Er is een nieuwe afdeling ‘invaarbesluiten’ opgericht. Ook zijn er (digitale) processen ontwikkeld voor het ontvangen en structureren van de implementatieplannen en invaarbesluiten.</a:t>
            </a:r>
          </a:p>
        </p:txBody>
      </p:sp>
      <p:sp>
        <p:nvSpPr>
          <p:cNvPr id="10" name="Oval 9">
            <a:extLst>
              <a:ext uri="{FF2B5EF4-FFF2-40B4-BE49-F238E27FC236}">
                <a16:creationId xmlns:a16="http://schemas.microsoft.com/office/drawing/2014/main" id="{5B924ECF-A28F-E6A8-F568-AFFFD268DF2D}"/>
              </a:ext>
            </a:extLst>
          </p:cNvPr>
          <p:cNvSpPr/>
          <p:nvPr/>
        </p:nvSpPr>
        <p:spPr>
          <a:xfrm>
            <a:off x="2385173" y="906608"/>
            <a:ext cx="1669365" cy="607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t>
            </a:r>
          </a:p>
        </p:txBody>
      </p:sp>
      <p:sp>
        <p:nvSpPr>
          <p:cNvPr id="3" name="Date Placeholder 2">
            <a:extLst>
              <a:ext uri="{FF2B5EF4-FFF2-40B4-BE49-F238E27FC236}">
                <a16:creationId xmlns:a16="http://schemas.microsoft.com/office/drawing/2014/main" id="{C2CC79E9-D583-3CFC-ED29-E9248074C74F}"/>
              </a:ext>
            </a:extLst>
          </p:cNvPr>
          <p:cNvSpPr>
            <a:spLocks noGrp="1"/>
          </p:cNvSpPr>
          <p:nvPr>
            <p:ph type="dt" sz="half" idx="10"/>
          </p:nvPr>
        </p:nvSpPr>
        <p:spPr/>
        <p:txBody>
          <a:bodyPr/>
          <a:lstStyle/>
          <a:p>
            <a:r>
              <a:rPr lang="nl-NL"/>
              <a:t>Juli 2023</a:t>
            </a:r>
            <a:endParaRPr lang="nl-NL" dirty="0"/>
          </a:p>
        </p:txBody>
      </p:sp>
      <p:sp>
        <p:nvSpPr>
          <p:cNvPr id="4" name="Slide Number Placeholder 3">
            <a:extLst>
              <a:ext uri="{FF2B5EF4-FFF2-40B4-BE49-F238E27FC236}">
                <a16:creationId xmlns:a16="http://schemas.microsoft.com/office/drawing/2014/main" id="{7A7E32EC-B83B-1328-5767-0AEA540C5847}"/>
              </a:ext>
            </a:extLst>
          </p:cNvPr>
          <p:cNvSpPr>
            <a:spLocks noGrp="1"/>
          </p:cNvSpPr>
          <p:nvPr>
            <p:ph type="sldNum" sz="quarter" idx="12"/>
          </p:nvPr>
        </p:nvSpPr>
        <p:spPr/>
        <p:txBody>
          <a:bodyPr/>
          <a:lstStyle/>
          <a:p>
            <a:fld id="{8F18802B-E4C7-4B2D-B37A-6B7CC3C134EA}" type="slidenum">
              <a:rPr lang="nl-NL" smtClean="0"/>
              <a:pPr/>
              <a:t>7</a:t>
            </a:fld>
            <a:endParaRPr lang="nl-NL" dirty="0"/>
          </a:p>
        </p:txBody>
      </p:sp>
      <p:sp>
        <p:nvSpPr>
          <p:cNvPr id="5" name="Footer Placeholder 2">
            <a:extLst>
              <a:ext uri="{FF2B5EF4-FFF2-40B4-BE49-F238E27FC236}">
                <a16:creationId xmlns:a16="http://schemas.microsoft.com/office/drawing/2014/main" id="{54366C47-B6EA-514F-D415-98A1C9DFB3B8}"/>
              </a:ext>
            </a:extLst>
          </p:cNvPr>
          <p:cNvSpPr>
            <a:spLocks noGrp="1"/>
          </p:cNvSpPr>
          <p:nvPr>
            <p:ph type="ftr" sz="quarter" idx="11"/>
          </p:nvPr>
        </p:nvSpPr>
        <p:spPr>
          <a:xfrm>
            <a:off x="2615713" y="6309784"/>
            <a:ext cx="7200000" cy="201083"/>
          </a:xfrm>
        </p:spPr>
        <p:txBody>
          <a:bodyPr/>
          <a:lstStyle/>
          <a:p>
            <a:r>
              <a:rPr lang="nl-NL" dirty="0"/>
              <a:t>Platform Pensioentransitie</a:t>
            </a:r>
          </a:p>
        </p:txBody>
      </p:sp>
      <p:pic>
        <p:nvPicPr>
          <p:cNvPr id="6" name="Afbeelding 1">
            <a:extLst>
              <a:ext uri="{FF2B5EF4-FFF2-40B4-BE49-F238E27FC236}">
                <a16:creationId xmlns:a16="http://schemas.microsoft.com/office/drawing/2014/main" id="{FB7509E0-010F-2C9A-D4D4-455533667461}"/>
              </a:ext>
            </a:extLst>
          </p:cNvPr>
          <p:cNvPicPr>
            <a:picLocks noChangeAspect="1"/>
          </p:cNvPicPr>
          <p:nvPr/>
        </p:nvPicPr>
        <p:blipFill>
          <a:blip r:embed="rId5"/>
          <a:stretch>
            <a:fillRect/>
          </a:stretch>
        </p:blipFill>
        <p:spPr>
          <a:xfrm>
            <a:off x="10512582" y="6228147"/>
            <a:ext cx="1211655" cy="282720"/>
          </a:xfrm>
          <a:prstGeom prst="rect">
            <a:avLst/>
          </a:prstGeom>
        </p:spPr>
      </p:pic>
      <p:pic>
        <p:nvPicPr>
          <p:cNvPr id="9" name="Picture 2" descr="De Nederlandsche Bank – de centrale bank van Nederland">
            <a:extLst>
              <a:ext uri="{FF2B5EF4-FFF2-40B4-BE49-F238E27FC236}">
                <a16:creationId xmlns:a16="http://schemas.microsoft.com/office/drawing/2014/main" id="{BFCEC947-6D0D-1D4E-CDD5-78CD477FBE56}"/>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8962548" y="6186477"/>
            <a:ext cx="1352755" cy="491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AABB42-F4C7-4C4A-CC73-78D03C789C32}"/>
              </a:ext>
            </a:extLst>
          </p:cNvPr>
          <p:cNvSpPr txBox="1">
            <a:spLocks/>
          </p:cNvSpPr>
          <p:nvPr/>
        </p:nvSpPr>
        <p:spPr>
          <a:xfrm>
            <a:off x="754789" y="276969"/>
            <a:ext cx="10682421" cy="506332"/>
          </a:xfrm>
          <a:prstGeom prst="rect">
            <a:avLst/>
          </a:prstGeom>
        </p:spPr>
        <p:txBody>
          <a:bodyPr vert="horz"/>
          <a:lstStyle>
            <a:lvl1pPr algn="l" defTabSz="914400" rtl="0" eaLnBrk="1" latinLnBrk="0" hangingPunct="1">
              <a:lnSpc>
                <a:spcPct val="84000"/>
              </a:lnSpc>
              <a:spcBef>
                <a:spcPct val="0"/>
              </a:spcBef>
              <a:buNone/>
              <a:defRPr sz="3200" b="1" kern="1200">
                <a:solidFill>
                  <a:schemeClr val="tx2"/>
                </a:solidFill>
                <a:latin typeface="+mj-lt"/>
                <a:ea typeface="+mj-ea"/>
                <a:cs typeface="+mj-cs"/>
              </a:defRPr>
            </a:lvl1pPr>
          </a:lstStyle>
          <a:p>
            <a:pPr lvl="0"/>
            <a:r>
              <a:rPr lang="nl-NL" dirty="0">
                <a:latin typeface="Museo Sans 900" panose="02000000000000000000" pitchFamily="50" charset="0"/>
              </a:rPr>
              <a:t>Toezicht in de transitie: voorbereidingen organisatie</a:t>
            </a:r>
          </a:p>
        </p:txBody>
      </p:sp>
      <p:sp>
        <p:nvSpPr>
          <p:cNvPr id="14" name="Rectangle: Rounded Corners 13">
            <a:extLst>
              <a:ext uri="{FF2B5EF4-FFF2-40B4-BE49-F238E27FC236}">
                <a16:creationId xmlns:a16="http://schemas.microsoft.com/office/drawing/2014/main" id="{47424099-6E19-7EDC-43FA-5B13E7BA35D0}"/>
              </a:ext>
            </a:extLst>
          </p:cNvPr>
          <p:cNvSpPr/>
          <p:nvPr/>
        </p:nvSpPr>
        <p:spPr>
          <a:xfrm>
            <a:off x="6220053" y="1253058"/>
            <a:ext cx="5504184" cy="4515767"/>
          </a:xfrm>
          <a:prstGeom prst="roundRect">
            <a:avLst/>
          </a:prstGeom>
          <a:solidFill>
            <a:srgbClr val="D9D9D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dirty="0">
                <a:solidFill>
                  <a:schemeClr val="tx2"/>
                </a:solidFill>
              </a:rPr>
              <a:t>De meeste fondsen bevinden zich nu in de voorbereidende fase en/of besluitvormende fase. Om goed zicht te houden op de voortgang, monitoren we deze twee maal per jaar via een WTP-vragenlijst. We doen dit samen met de AFM. Met </a:t>
            </a:r>
            <a:r>
              <a:rPr lang="nl-NL" sz="1200" dirty="0" err="1">
                <a:solidFill>
                  <a:schemeClr val="tx2"/>
                </a:solidFill>
              </a:rPr>
              <a:t>guidance</a:t>
            </a:r>
            <a:r>
              <a:rPr lang="nl-NL" sz="1200" dirty="0">
                <a:solidFill>
                  <a:schemeClr val="tx2"/>
                </a:solidFill>
              </a:rPr>
              <a:t> helpen we de sector bij hun voorbereidingen. Deze maand is een eerste set beleidsuitingen finaal uitgebracht na consultatie en zijn  diverse nieuwe beleidsuitingen in ontwikkeling.</a:t>
            </a:r>
          </a:p>
          <a:p>
            <a:endParaRPr lang="nl-NL" sz="1200" dirty="0">
              <a:solidFill>
                <a:schemeClr val="tx2"/>
              </a:solidFill>
            </a:endParaRPr>
          </a:p>
          <a:p>
            <a:r>
              <a:rPr lang="nl-NL" sz="1200" dirty="0">
                <a:solidFill>
                  <a:schemeClr val="tx2"/>
                </a:solidFill>
              </a:rPr>
              <a:t>Met kleine en grote onderzoeken kijkt DNB in detail naar de invulling van specifieke onderdelen van de transitie. Deze onderzoeken worden </a:t>
            </a:r>
            <a:r>
              <a:rPr lang="nl-NL" sz="1200" dirty="0" err="1">
                <a:solidFill>
                  <a:schemeClr val="tx2"/>
                </a:solidFill>
              </a:rPr>
              <a:t>risicogebaseerd</a:t>
            </a:r>
            <a:r>
              <a:rPr lang="nl-NL" sz="1200" dirty="0">
                <a:solidFill>
                  <a:schemeClr val="tx2"/>
                </a:solidFill>
              </a:rPr>
              <a:t> ingezet. Hoewel dit geen formele beoordelingen zijn, helpt het om de sector zo vroeg mogelijk duidelijkheid te geven over hoe DNB naar specifieke beleidsinvullingen kijkt. Ook hopen we te voorkomen dat fondsen besluitvorming baseren op “bouwstenen” waarvan DNB later concludeert dat deze niet in lijn zijn met de wet.</a:t>
            </a:r>
          </a:p>
          <a:p>
            <a:endParaRPr lang="nl-NL" sz="1200" dirty="0">
              <a:solidFill>
                <a:schemeClr val="tx2"/>
              </a:solidFill>
            </a:endParaRPr>
          </a:p>
          <a:p>
            <a:r>
              <a:rPr lang="nl-NL" sz="1200" dirty="0">
                <a:solidFill>
                  <a:schemeClr val="tx2"/>
                </a:solidFill>
              </a:rPr>
              <a:t>Tot slot verkent DNB momenteel de mogelijkheden voor een partiële beoordeling van afgebakende onderdelen van het totale transitie-besluit voorafgaand aan de invaarmelding. Dit betreft formele beoordeling van onderdelen waarover een fonds de besluitvorming al heeft afgerond. Dit idee is in het platform besproken.</a:t>
            </a:r>
          </a:p>
        </p:txBody>
      </p:sp>
      <p:pic>
        <p:nvPicPr>
          <p:cNvPr id="11" name="Picture 2" descr="De Nederlandsche Bank – de centrale bank van Nederland">
            <a:extLst>
              <a:ext uri="{FF2B5EF4-FFF2-40B4-BE49-F238E27FC236}">
                <a16:creationId xmlns:a16="http://schemas.microsoft.com/office/drawing/2014/main" id="{B75F07D9-9D74-36EA-9420-41255C74F60C}"/>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2543477" y="964844"/>
            <a:ext cx="1352755" cy="491363"/>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77D3ED5B-7634-CC03-331F-A6C3381EA276}"/>
              </a:ext>
            </a:extLst>
          </p:cNvPr>
          <p:cNvSpPr/>
          <p:nvPr/>
        </p:nvSpPr>
        <p:spPr>
          <a:xfrm>
            <a:off x="8137463" y="906608"/>
            <a:ext cx="1669365" cy="607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t>
            </a:r>
          </a:p>
        </p:txBody>
      </p:sp>
      <p:pic>
        <p:nvPicPr>
          <p:cNvPr id="16" name="Picture 2" descr="De Nederlandsche Bank – de centrale bank van Nederland">
            <a:extLst>
              <a:ext uri="{FF2B5EF4-FFF2-40B4-BE49-F238E27FC236}">
                <a16:creationId xmlns:a16="http://schemas.microsoft.com/office/drawing/2014/main" id="{590E68C6-6BEB-BDCF-31F7-326DBA8A52C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8295768" y="964844"/>
            <a:ext cx="1352755" cy="491363"/>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9">
            <a:hlinkClick r:id="rId7" action="ppaction://hlinksldjump"/>
            <a:extLst>
              <a:ext uri="{FF2B5EF4-FFF2-40B4-BE49-F238E27FC236}">
                <a16:creationId xmlns:a16="http://schemas.microsoft.com/office/drawing/2014/main" id="{5EF9A250-CC52-D412-F6B4-501F2846D0CE}"/>
              </a:ext>
            </a:extLst>
          </p:cNvPr>
          <p:cNvPicPr/>
          <p:nvPr/>
        </p:nvPicPr>
        <p:blipFill>
          <a:blip r:embed="rId8"/>
          <a:stretch>
            <a:fillRect/>
          </a:stretch>
        </p:blipFill>
        <p:spPr>
          <a:xfrm>
            <a:off x="11470807" y="-171306"/>
            <a:ext cx="902955" cy="892521"/>
          </a:xfrm>
          <a:prstGeom prst="rect">
            <a:avLst/>
          </a:prstGeom>
        </p:spPr>
      </p:pic>
    </p:spTree>
    <p:extLst>
      <p:ext uri="{BB962C8B-B14F-4D97-AF65-F5344CB8AC3E}">
        <p14:creationId xmlns:p14="http://schemas.microsoft.com/office/powerpoint/2010/main" val="207500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7D39B4-07CA-6CED-7F73-2F50B1911269}"/>
              </a:ext>
            </a:extLst>
          </p:cNvPr>
          <p:cNvSpPr>
            <a:spLocks noGrp="1"/>
          </p:cNvSpPr>
          <p:nvPr>
            <p:ph type="dt" sz="half" idx="10"/>
          </p:nvPr>
        </p:nvSpPr>
        <p:spPr/>
        <p:txBody>
          <a:bodyPr/>
          <a:lstStyle/>
          <a:p>
            <a:r>
              <a:rPr lang="nl-NL"/>
              <a:t>Juli 2023</a:t>
            </a:r>
            <a:endParaRPr lang="nl-NL" dirty="0"/>
          </a:p>
        </p:txBody>
      </p:sp>
      <p:sp>
        <p:nvSpPr>
          <p:cNvPr id="3" name="Slide Number Placeholder 2">
            <a:extLst>
              <a:ext uri="{FF2B5EF4-FFF2-40B4-BE49-F238E27FC236}">
                <a16:creationId xmlns:a16="http://schemas.microsoft.com/office/drawing/2014/main" id="{C1E604B1-173A-2021-1059-29B869C6EEF5}"/>
              </a:ext>
            </a:extLst>
          </p:cNvPr>
          <p:cNvSpPr>
            <a:spLocks noGrp="1"/>
          </p:cNvSpPr>
          <p:nvPr>
            <p:ph type="sldNum" sz="quarter" idx="12"/>
          </p:nvPr>
        </p:nvSpPr>
        <p:spPr/>
        <p:txBody>
          <a:bodyPr/>
          <a:lstStyle/>
          <a:p>
            <a:fld id="{8F18802B-E4C7-4B2D-B37A-6B7CC3C134EA}" type="slidenum">
              <a:rPr lang="nl-NL" smtClean="0"/>
              <a:pPr/>
              <a:t>8</a:t>
            </a:fld>
            <a:endParaRPr lang="nl-NL" dirty="0"/>
          </a:p>
        </p:txBody>
      </p:sp>
      <p:sp>
        <p:nvSpPr>
          <p:cNvPr id="4" name="Footer Placeholder 2">
            <a:extLst>
              <a:ext uri="{FF2B5EF4-FFF2-40B4-BE49-F238E27FC236}">
                <a16:creationId xmlns:a16="http://schemas.microsoft.com/office/drawing/2014/main" id="{2C4D44C4-84CD-49D8-9379-577260CA5098}"/>
              </a:ext>
            </a:extLst>
          </p:cNvPr>
          <p:cNvSpPr>
            <a:spLocks noGrp="1"/>
          </p:cNvSpPr>
          <p:nvPr>
            <p:ph type="ftr" sz="quarter" idx="11"/>
          </p:nvPr>
        </p:nvSpPr>
        <p:spPr>
          <a:xfrm>
            <a:off x="2615713" y="6309784"/>
            <a:ext cx="7200000" cy="201083"/>
          </a:xfrm>
        </p:spPr>
        <p:txBody>
          <a:bodyPr/>
          <a:lstStyle/>
          <a:p>
            <a:r>
              <a:rPr lang="nl-NL" dirty="0"/>
              <a:t>Platform Pensioentransitie</a:t>
            </a:r>
          </a:p>
        </p:txBody>
      </p:sp>
      <p:pic>
        <p:nvPicPr>
          <p:cNvPr id="5" name="Afbeelding 1">
            <a:extLst>
              <a:ext uri="{FF2B5EF4-FFF2-40B4-BE49-F238E27FC236}">
                <a16:creationId xmlns:a16="http://schemas.microsoft.com/office/drawing/2014/main" id="{0355E4A0-EB16-573B-A77D-78A4E490DB3B}"/>
              </a:ext>
            </a:extLst>
          </p:cNvPr>
          <p:cNvPicPr>
            <a:picLocks noChangeAspect="1"/>
          </p:cNvPicPr>
          <p:nvPr/>
        </p:nvPicPr>
        <p:blipFill>
          <a:blip r:embed="rId2"/>
          <a:stretch>
            <a:fillRect/>
          </a:stretch>
        </p:blipFill>
        <p:spPr>
          <a:xfrm>
            <a:off x="10512582" y="6228147"/>
            <a:ext cx="1211655" cy="282720"/>
          </a:xfrm>
          <a:prstGeom prst="rect">
            <a:avLst/>
          </a:prstGeom>
        </p:spPr>
      </p:pic>
      <p:pic>
        <p:nvPicPr>
          <p:cNvPr id="6" name="Picture 2" descr="De Nederlandsche Bank – de centrale bank van Nederland">
            <a:extLst>
              <a:ext uri="{FF2B5EF4-FFF2-40B4-BE49-F238E27FC236}">
                <a16:creationId xmlns:a16="http://schemas.microsoft.com/office/drawing/2014/main" id="{AA0C0B73-4903-7C8C-1154-6EB13565D984}"/>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8962548" y="6186477"/>
            <a:ext cx="1352755" cy="4913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B38F727B-F019-AF80-04A7-BDA3E51CD6A5}"/>
              </a:ext>
            </a:extLst>
          </p:cNvPr>
          <p:cNvSpPr txBox="1">
            <a:spLocks/>
          </p:cNvSpPr>
          <p:nvPr/>
        </p:nvSpPr>
        <p:spPr>
          <a:xfrm>
            <a:off x="754789" y="276969"/>
            <a:ext cx="10682421" cy="506332"/>
          </a:xfrm>
          <a:prstGeom prst="rect">
            <a:avLst/>
          </a:prstGeom>
        </p:spPr>
        <p:txBody>
          <a:bodyPr vert="horz"/>
          <a:lstStyle>
            <a:lvl1pPr algn="l" defTabSz="914400" rtl="0" eaLnBrk="1" latinLnBrk="0" hangingPunct="1">
              <a:lnSpc>
                <a:spcPct val="84000"/>
              </a:lnSpc>
              <a:spcBef>
                <a:spcPct val="0"/>
              </a:spcBef>
              <a:buNone/>
              <a:defRPr sz="3200" b="1" kern="1200">
                <a:solidFill>
                  <a:schemeClr val="tx2"/>
                </a:solidFill>
                <a:latin typeface="+mj-lt"/>
                <a:ea typeface="+mj-ea"/>
                <a:cs typeface="+mj-cs"/>
              </a:defRPr>
            </a:lvl1pPr>
          </a:lstStyle>
          <a:p>
            <a:pPr lvl="0"/>
            <a:r>
              <a:rPr lang="nl-NL" dirty="0">
                <a:latin typeface="Museo Sans 900" panose="02000000000000000000" pitchFamily="50" charset="0"/>
              </a:rPr>
              <a:t>Toezicht in de transitie: het invaarsjabloon</a:t>
            </a:r>
          </a:p>
        </p:txBody>
      </p:sp>
      <p:sp>
        <p:nvSpPr>
          <p:cNvPr id="8" name="Rectangle: Rounded Corners 12">
            <a:extLst>
              <a:ext uri="{FF2B5EF4-FFF2-40B4-BE49-F238E27FC236}">
                <a16:creationId xmlns:a16="http://schemas.microsoft.com/office/drawing/2014/main" id="{69567471-9529-A34A-0163-1E3BD051A499}"/>
              </a:ext>
            </a:extLst>
          </p:cNvPr>
          <p:cNvSpPr/>
          <p:nvPr/>
        </p:nvSpPr>
        <p:spPr>
          <a:xfrm>
            <a:off x="754789" y="1429992"/>
            <a:ext cx="10702545" cy="2427580"/>
          </a:xfrm>
          <a:prstGeom prst="roundRect">
            <a:avLst/>
          </a:prstGeom>
          <a:solidFill>
            <a:srgbClr val="45307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2">
              <a:lnSpc>
                <a:spcPts val="1400"/>
              </a:lnSpc>
              <a:spcBef>
                <a:spcPts val="3000"/>
              </a:spcBef>
            </a:pPr>
            <a:endParaRPr lang="nl-NL" sz="1200" dirty="0">
              <a:solidFill>
                <a:schemeClr val="bg1"/>
              </a:solidFill>
              <a:effectLst/>
              <a:ea typeface="Times New Roman" panose="02020603050405020304" pitchFamily="18" charset="0"/>
              <a:cs typeface="Times New Roman" panose="02020603050405020304" pitchFamily="18" charset="0"/>
            </a:endParaRPr>
          </a:p>
        </p:txBody>
      </p:sp>
      <p:pic>
        <p:nvPicPr>
          <p:cNvPr id="9" name="Picture 11" descr="A person holding a magnifying glass&#10;&#10;Description automatically generated">
            <a:extLst>
              <a:ext uri="{FF2B5EF4-FFF2-40B4-BE49-F238E27FC236}">
                <a16:creationId xmlns:a16="http://schemas.microsoft.com/office/drawing/2014/main" id="{D4F574B1-C45F-C0CD-5F72-60AD33F50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666" y="888361"/>
            <a:ext cx="1170354" cy="1170354"/>
          </a:xfrm>
          <a:prstGeom prst="rect">
            <a:avLst/>
          </a:prstGeom>
        </p:spPr>
      </p:pic>
      <p:sp>
        <p:nvSpPr>
          <p:cNvPr id="10" name="TextBox 25">
            <a:extLst>
              <a:ext uri="{FF2B5EF4-FFF2-40B4-BE49-F238E27FC236}">
                <a16:creationId xmlns:a16="http://schemas.microsoft.com/office/drawing/2014/main" id="{03C2D1EF-EF56-2D7D-76B6-1DAB78FB4DCF}"/>
              </a:ext>
            </a:extLst>
          </p:cNvPr>
          <p:cNvSpPr txBox="1"/>
          <p:nvPr/>
        </p:nvSpPr>
        <p:spPr>
          <a:xfrm>
            <a:off x="4846876" y="4017718"/>
            <a:ext cx="2880000" cy="1088839"/>
          </a:xfrm>
          <a:prstGeom prst="roundRect">
            <a:avLst>
              <a:gd name="adj" fmla="val 4664"/>
            </a:avLst>
          </a:prstGeom>
          <a:solidFill>
            <a:srgbClr val="F7F7F7"/>
          </a:solidFill>
        </p:spPr>
        <p:txBody>
          <a:bodyPr wrap="square">
            <a:spAutoFit/>
          </a:bodyPr>
          <a:lstStyle/>
          <a:p>
            <a:pPr>
              <a:lnSpc>
                <a:spcPct val="107000"/>
              </a:lnSpc>
            </a:pPr>
            <a:endParaRPr lang="nl-NL" sz="400" dirty="0">
              <a:solidFill>
                <a:schemeClr val="tx2"/>
              </a:solidFill>
              <a:cs typeface="Times New Roman" panose="02020603050405020304" pitchFamily="18" charset="0"/>
            </a:endParaRPr>
          </a:p>
          <a:p>
            <a:pPr>
              <a:lnSpc>
                <a:spcPct val="107000"/>
              </a:lnSpc>
              <a:spcAft>
                <a:spcPts val="800"/>
              </a:spcAft>
            </a:pPr>
            <a:r>
              <a:rPr lang="nl-NL" sz="1200" b="1" dirty="0">
                <a:solidFill>
                  <a:schemeClr val="tx2"/>
                </a:solidFill>
                <a:cs typeface="Times New Roman" panose="02020603050405020304" pitchFamily="18" charset="0"/>
              </a:rPr>
              <a:t>Niet-financiële aspecten</a:t>
            </a:r>
          </a:p>
          <a:p>
            <a:pPr marL="171450" indent="-171450">
              <a:lnSpc>
                <a:spcPct val="107000"/>
              </a:lnSpc>
              <a:spcAft>
                <a:spcPts val="200"/>
              </a:spcAft>
              <a:buFont typeface="Arial" panose="020B0604020202020204" pitchFamily="34" charset="0"/>
              <a:buChar char="•"/>
            </a:pPr>
            <a:r>
              <a:rPr lang="nl-NL" sz="1200" dirty="0">
                <a:solidFill>
                  <a:schemeClr val="tx2"/>
                </a:solidFill>
                <a:cs typeface="Times New Roman" panose="02020603050405020304" pitchFamily="18" charset="0"/>
              </a:rPr>
              <a:t>Datakwaliteit</a:t>
            </a:r>
          </a:p>
          <a:p>
            <a:pPr marL="171450" indent="-171450">
              <a:lnSpc>
                <a:spcPct val="107000"/>
              </a:lnSpc>
              <a:spcAft>
                <a:spcPts val="200"/>
              </a:spcAft>
              <a:buFont typeface="Arial" panose="020B0604020202020204" pitchFamily="34" charset="0"/>
              <a:buChar char="•"/>
            </a:pPr>
            <a:r>
              <a:rPr lang="nl-NL" sz="1200" dirty="0">
                <a:solidFill>
                  <a:schemeClr val="tx2"/>
                </a:solidFill>
                <a:cs typeface="Times New Roman" panose="02020603050405020304" pitchFamily="18" charset="0"/>
              </a:rPr>
              <a:t>Overige niet-financiële risico’s (implementatie)</a:t>
            </a:r>
          </a:p>
        </p:txBody>
      </p:sp>
      <p:sp>
        <p:nvSpPr>
          <p:cNvPr id="12" name="TextBox 27">
            <a:extLst>
              <a:ext uri="{FF2B5EF4-FFF2-40B4-BE49-F238E27FC236}">
                <a16:creationId xmlns:a16="http://schemas.microsoft.com/office/drawing/2014/main" id="{1140CAF3-0594-2C13-4B9E-DB0C3C597579}"/>
              </a:ext>
            </a:extLst>
          </p:cNvPr>
          <p:cNvSpPr txBox="1"/>
          <p:nvPr/>
        </p:nvSpPr>
        <p:spPr>
          <a:xfrm>
            <a:off x="8382195" y="4017718"/>
            <a:ext cx="2880000" cy="1210190"/>
          </a:xfrm>
          <a:prstGeom prst="roundRect">
            <a:avLst/>
          </a:prstGeom>
          <a:solidFill>
            <a:srgbClr val="F7F7F7"/>
          </a:solidFill>
        </p:spPr>
        <p:txBody>
          <a:bodyPr wrap="square">
            <a:spAutoFit/>
          </a:bodyPr>
          <a:lstStyle/>
          <a:p>
            <a:pPr>
              <a:lnSpc>
                <a:spcPct val="107000"/>
              </a:lnSpc>
            </a:pPr>
            <a:endParaRPr lang="nl-NL" sz="400" dirty="0">
              <a:solidFill>
                <a:schemeClr val="tx2"/>
              </a:solidFill>
              <a:cs typeface="Times New Roman" panose="02020603050405020304" pitchFamily="18" charset="0"/>
            </a:endParaRPr>
          </a:p>
          <a:p>
            <a:pPr>
              <a:lnSpc>
                <a:spcPct val="107000"/>
              </a:lnSpc>
              <a:spcAft>
                <a:spcPts val="800"/>
              </a:spcAft>
            </a:pPr>
            <a:r>
              <a:rPr lang="nl-NL" sz="1200" b="1" dirty="0" err="1">
                <a:solidFill>
                  <a:schemeClr val="tx2"/>
                </a:solidFill>
                <a:cs typeface="Times New Roman" panose="02020603050405020304" pitchFamily="18" charset="0"/>
              </a:rPr>
              <a:t>Governance</a:t>
            </a:r>
            <a:r>
              <a:rPr lang="nl-NL" sz="1200" b="1" dirty="0">
                <a:solidFill>
                  <a:schemeClr val="tx2"/>
                </a:solidFill>
                <a:cs typeface="Times New Roman" panose="02020603050405020304" pitchFamily="18" charset="0"/>
              </a:rPr>
              <a:t> aspecten</a:t>
            </a:r>
          </a:p>
          <a:p>
            <a:pPr marL="171450" indent="-171450">
              <a:lnSpc>
                <a:spcPct val="107000"/>
              </a:lnSpc>
              <a:spcAft>
                <a:spcPts val="200"/>
              </a:spcAft>
              <a:buFont typeface="Arial" panose="020B0604020202020204" pitchFamily="34" charset="0"/>
              <a:buChar char="•"/>
            </a:pPr>
            <a:r>
              <a:rPr lang="nl-NL" sz="1200" dirty="0">
                <a:solidFill>
                  <a:schemeClr val="tx2"/>
                </a:solidFill>
                <a:cs typeface="Times New Roman" panose="02020603050405020304" pitchFamily="18" charset="0"/>
              </a:rPr>
              <a:t>Besluitvorming invaren</a:t>
            </a:r>
          </a:p>
          <a:p>
            <a:pPr marL="171450" indent="-171450">
              <a:lnSpc>
                <a:spcPct val="107000"/>
              </a:lnSpc>
              <a:spcAft>
                <a:spcPts val="200"/>
              </a:spcAft>
              <a:buFont typeface="Arial" panose="020B0604020202020204" pitchFamily="34" charset="0"/>
              <a:buChar char="•"/>
            </a:pPr>
            <a:r>
              <a:rPr lang="nl-NL" sz="1200" dirty="0">
                <a:solidFill>
                  <a:schemeClr val="tx2"/>
                </a:solidFill>
                <a:cs typeface="Times New Roman" panose="02020603050405020304" pitchFamily="18" charset="0"/>
              </a:rPr>
              <a:t>Complete besluitvorming</a:t>
            </a:r>
          </a:p>
          <a:p>
            <a:pPr marL="171450" indent="-171450">
              <a:lnSpc>
                <a:spcPct val="107000"/>
              </a:lnSpc>
              <a:spcAft>
                <a:spcPts val="200"/>
              </a:spcAft>
              <a:buFont typeface="Arial" panose="020B0604020202020204" pitchFamily="34" charset="0"/>
              <a:buChar char="•"/>
            </a:pPr>
            <a:r>
              <a:rPr lang="nl-NL" sz="1200" dirty="0">
                <a:solidFill>
                  <a:schemeClr val="tx2"/>
                </a:solidFill>
                <a:cs typeface="Times New Roman" panose="02020603050405020304" pitchFamily="18" charset="0"/>
              </a:rPr>
              <a:t>Evenwichtigheidsafweging</a:t>
            </a:r>
          </a:p>
        </p:txBody>
      </p:sp>
      <p:sp>
        <p:nvSpPr>
          <p:cNvPr id="14" name="TextBox 29">
            <a:extLst>
              <a:ext uri="{FF2B5EF4-FFF2-40B4-BE49-F238E27FC236}">
                <a16:creationId xmlns:a16="http://schemas.microsoft.com/office/drawing/2014/main" id="{BB427523-5A1A-89E1-7CF2-696DDD8BD915}"/>
              </a:ext>
            </a:extLst>
          </p:cNvPr>
          <p:cNvSpPr txBox="1"/>
          <p:nvPr/>
        </p:nvSpPr>
        <p:spPr>
          <a:xfrm>
            <a:off x="1311557" y="4017718"/>
            <a:ext cx="2880000" cy="1951244"/>
          </a:xfrm>
          <a:prstGeom prst="roundRect">
            <a:avLst/>
          </a:prstGeom>
          <a:solidFill>
            <a:srgbClr val="F7F7F7"/>
          </a:solidFill>
        </p:spPr>
        <p:txBody>
          <a:bodyPr wrap="square">
            <a:spAutoFit/>
          </a:bodyPr>
          <a:lstStyle/>
          <a:p>
            <a:pPr>
              <a:lnSpc>
                <a:spcPct val="107000"/>
              </a:lnSpc>
            </a:pPr>
            <a:endParaRPr lang="nl-NL" sz="400" b="1" dirty="0">
              <a:solidFill>
                <a:schemeClr val="tx2"/>
              </a:solidFill>
              <a:cs typeface="Times New Roman" panose="02020603050405020304" pitchFamily="18" charset="0"/>
            </a:endParaRPr>
          </a:p>
          <a:p>
            <a:pPr>
              <a:lnSpc>
                <a:spcPct val="107000"/>
              </a:lnSpc>
              <a:spcAft>
                <a:spcPts val="800"/>
              </a:spcAft>
            </a:pPr>
            <a:r>
              <a:rPr lang="nl-NL" sz="1200" b="1" dirty="0">
                <a:solidFill>
                  <a:schemeClr val="tx2"/>
                </a:solidFill>
                <a:cs typeface="Times New Roman" panose="02020603050405020304" pitchFamily="18" charset="0"/>
              </a:rPr>
              <a:t>Financiële aspecten</a:t>
            </a:r>
          </a:p>
          <a:p>
            <a:pPr marL="171450" indent="-171450">
              <a:lnSpc>
                <a:spcPct val="107000"/>
              </a:lnSpc>
              <a:spcAft>
                <a:spcPts val="200"/>
              </a:spcAft>
              <a:buFont typeface="Arial" panose="020B0604020202020204" pitchFamily="34" charset="0"/>
              <a:buChar char="•"/>
            </a:pPr>
            <a:r>
              <a:rPr lang="nl-NL" sz="1200" dirty="0">
                <a:solidFill>
                  <a:schemeClr val="tx2"/>
                </a:solidFill>
                <a:cs typeface="Times New Roman" panose="02020603050405020304" pitchFamily="18" charset="0"/>
              </a:rPr>
              <a:t>Risicohouding</a:t>
            </a:r>
          </a:p>
          <a:p>
            <a:pPr marL="171450" indent="-171450">
              <a:lnSpc>
                <a:spcPct val="107000"/>
              </a:lnSpc>
              <a:spcAft>
                <a:spcPts val="200"/>
              </a:spcAft>
              <a:buFont typeface="Arial" panose="020B0604020202020204" pitchFamily="34" charset="0"/>
              <a:buChar char="•"/>
            </a:pPr>
            <a:r>
              <a:rPr lang="nl-NL" sz="1200" dirty="0">
                <a:solidFill>
                  <a:schemeClr val="tx2"/>
                </a:solidFill>
                <a:cs typeface="Times New Roman" panose="02020603050405020304" pitchFamily="18" charset="0"/>
              </a:rPr>
              <a:t>Contract invulling</a:t>
            </a:r>
          </a:p>
          <a:p>
            <a:pPr marL="171450" indent="-171450">
              <a:lnSpc>
                <a:spcPct val="107000"/>
              </a:lnSpc>
              <a:spcAft>
                <a:spcPts val="200"/>
              </a:spcAft>
              <a:buFont typeface="Arial" panose="020B0604020202020204" pitchFamily="34" charset="0"/>
              <a:buChar char="•"/>
            </a:pPr>
            <a:r>
              <a:rPr lang="nl-NL" sz="1200" dirty="0">
                <a:solidFill>
                  <a:schemeClr val="tx2"/>
                </a:solidFill>
                <a:cs typeface="Times New Roman" panose="02020603050405020304" pitchFamily="18" charset="0"/>
              </a:rPr>
              <a:t>Transitie-</a:t>
            </a:r>
            <a:r>
              <a:rPr lang="nl-NL" sz="1200" dirty="0" err="1">
                <a:solidFill>
                  <a:schemeClr val="tx2"/>
                </a:solidFill>
                <a:cs typeface="Times New Roman" panose="02020603050405020304" pitchFamily="18" charset="0"/>
              </a:rPr>
              <a:t>ftk</a:t>
            </a:r>
            <a:endParaRPr lang="nl-NL" sz="1200" dirty="0">
              <a:solidFill>
                <a:schemeClr val="tx2"/>
              </a:solidFill>
              <a:cs typeface="Times New Roman" panose="02020603050405020304" pitchFamily="18" charset="0"/>
            </a:endParaRPr>
          </a:p>
          <a:p>
            <a:pPr marL="171450" indent="-171450">
              <a:lnSpc>
                <a:spcPct val="107000"/>
              </a:lnSpc>
              <a:spcAft>
                <a:spcPts val="200"/>
              </a:spcAft>
              <a:buFont typeface="Arial" panose="020B0604020202020204" pitchFamily="34" charset="0"/>
              <a:buChar char="•"/>
            </a:pPr>
            <a:r>
              <a:rPr lang="nl-NL" sz="1200" dirty="0">
                <a:solidFill>
                  <a:schemeClr val="tx2"/>
                </a:solidFill>
                <a:cs typeface="Times New Roman" panose="02020603050405020304" pitchFamily="18" charset="0"/>
              </a:rPr>
              <a:t>Transitie beleggingen</a:t>
            </a:r>
          </a:p>
          <a:p>
            <a:pPr marL="171450" indent="-171450">
              <a:lnSpc>
                <a:spcPct val="107000"/>
              </a:lnSpc>
              <a:spcAft>
                <a:spcPts val="200"/>
              </a:spcAft>
              <a:buFont typeface="Arial" panose="020B0604020202020204" pitchFamily="34" charset="0"/>
              <a:buChar char="•"/>
            </a:pPr>
            <a:r>
              <a:rPr lang="nl-NL" sz="1200" dirty="0">
                <a:solidFill>
                  <a:schemeClr val="tx2"/>
                </a:solidFill>
                <a:cs typeface="Times New Roman" panose="02020603050405020304" pitchFamily="18" charset="0"/>
              </a:rPr>
              <a:t>Omrekenmethode</a:t>
            </a:r>
          </a:p>
          <a:p>
            <a:pPr marL="171450" indent="-171450">
              <a:lnSpc>
                <a:spcPct val="107000"/>
              </a:lnSpc>
              <a:spcAft>
                <a:spcPts val="200"/>
              </a:spcAft>
              <a:buFont typeface="Arial" panose="020B0604020202020204" pitchFamily="34" charset="0"/>
              <a:buChar char="•"/>
            </a:pPr>
            <a:r>
              <a:rPr lang="nl-NL" sz="1200" dirty="0">
                <a:solidFill>
                  <a:schemeClr val="tx2"/>
                </a:solidFill>
                <a:cs typeface="Times New Roman" panose="02020603050405020304" pitchFamily="18" charset="0"/>
              </a:rPr>
              <a:t>Transitie-effecten</a:t>
            </a:r>
          </a:p>
        </p:txBody>
      </p:sp>
      <p:sp>
        <p:nvSpPr>
          <p:cNvPr id="15" name="Oval 35">
            <a:extLst>
              <a:ext uri="{FF2B5EF4-FFF2-40B4-BE49-F238E27FC236}">
                <a16:creationId xmlns:a16="http://schemas.microsoft.com/office/drawing/2014/main" id="{E7B0BAF0-3A91-0CC6-D5F3-380F79098FE0}"/>
              </a:ext>
            </a:extLst>
          </p:cNvPr>
          <p:cNvSpPr/>
          <p:nvPr/>
        </p:nvSpPr>
        <p:spPr>
          <a:xfrm>
            <a:off x="5271379" y="1045703"/>
            <a:ext cx="1669365" cy="607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t>
            </a:r>
          </a:p>
        </p:txBody>
      </p:sp>
      <p:grpSp>
        <p:nvGrpSpPr>
          <p:cNvPr id="17" name="Group 38">
            <a:extLst>
              <a:ext uri="{FF2B5EF4-FFF2-40B4-BE49-F238E27FC236}">
                <a16:creationId xmlns:a16="http://schemas.microsoft.com/office/drawing/2014/main" id="{326079A5-2D46-0687-4268-3A9A6FE7CB82}"/>
              </a:ext>
            </a:extLst>
          </p:cNvPr>
          <p:cNvGrpSpPr/>
          <p:nvPr/>
        </p:nvGrpSpPr>
        <p:grpSpPr>
          <a:xfrm>
            <a:off x="1185905" y="3909648"/>
            <a:ext cx="288000" cy="307777"/>
            <a:chOff x="3593589" y="3580656"/>
            <a:chExt cx="288000" cy="307777"/>
          </a:xfrm>
        </p:grpSpPr>
        <p:sp>
          <p:nvSpPr>
            <p:cNvPr id="18" name="Oval 37">
              <a:extLst>
                <a:ext uri="{FF2B5EF4-FFF2-40B4-BE49-F238E27FC236}">
                  <a16:creationId xmlns:a16="http://schemas.microsoft.com/office/drawing/2014/main" id="{6B3432E4-408E-DDDF-EB75-87EF0058646A}"/>
                </a:ext>
              </a:extLst>
            </p:cNvPr>
            <p:cNvSpPr/>
            <p:nvPr/>
          </p:nvSpPr>
          <p:spPr>
            <a:xfrm>
              <a:off x="3593589" y="359054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xtBox 36">
              <a:extLst>
                <a:ext uri="{FF2B5EF4-FFF2-40B4-BE49-F238E27FC236}">
                  <a16:creationId xmlns:a16="http://schemas.microsoft.com/office/drawing/2014/main" id="{8DBD2ADB-419D-B6B0-D06A-1F015392B87C}"/>
                </a:ext>
              </a:extLst>
            </p:cNvPr>
            <p:cNvSpPr txBox="1"/>
            <p:nvPr/>
          </p:nvSpPr>
          <p:spPr>
            <a:xfrm>
              <a:off x="3595563" y="3580656"/>
              <a:ext cx="284052" cy="307777"/>
            </a:xfrm>
            <a:prstGeom prst="rect">
              <a:avLst/>
            </a:prstGeom>
            <a:noFill/>
          </p:spPr>
          <p:txBody>
            <a:bodyPr wrap="none" rtlCol="0">
              <a:spAutoFit/>
            </a:bodyPr>
            <a:lstStyle/>
            <a:p>
              <a:r>
                <a:rPr lang="nl-NL" sz="1400" dirty="0">
                  <a:solidFill>
                    <a:schemeClr val="tx2"/>
                  </a:solidFill>
                  <a:latin typeface="Museo Sans 900" panose="02000000000000000000" pitchFamily="50" charset="0"/>
                </a:rPr>
                <a:t>1</a:t>
              </a:r>
            </a:p>
          </p:txBody>
        </p:sp>
      </p:grpSp>
      <p:grpSp>
        <p:nvGrpSpPr>
          <p:cNvPr id="20" name="Group 39">
            <a:extLst>
              <a:ext uri="{FF2B5EF4-FFF2-40B4-BE49-F238E27FC236}">
                <a16:creationId xmlns:a16="http://schemas.microsoft.com/office/drawing/2014/main" id="{097A2B02-E6FF-E9B3-A83D-8886B8A8BD6E}"/>
              </a:ext>
            </a:extLst>
          </p:cNvPr>
          <p:cNvGrpSpPr/>
          <p:nvPr/>
        </p:nvGrpSpPr>
        <p:grpSpPr>
          <a:xfrm>
            <a:off x="4695417" y="3909648"/>
            <a:ext cx="294042" cy="307777"/>
            <a:chOff x="3593589" y="3580656"/>
            <a:chExt cx="294042" cy="307777"/>
          </a:xfrm>
        </p:grpSpPr>
        <p:sp>
          <p:nvSpPr>
            <p:cNvPr id="21" name="Oval 40">
              <a:extLst>
                <a:ext uri="{FF2B5EF4-FFF2-40B4-BE49-F238E27FC236}">
                  <a16:creationId xmlns:a16="http://schemas.microsoft.com/office/drawing/2014/main" id="{F717E4DD-A1C8-D81E-7047-1986B24D77FA}"/>
                </a:ext>
              </a:extLst>
            </p:cNvPr>
            <p:cNvSpPr/>
            <p:nvPr/>
          </p:nvSpPr>
          <p:spPr>
            <a:xfrm>
              <a:off x="3593589" y="359054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xtBox 41">
              <a:extLst>
                <a:ext uri="{FF2B5EF4-FFF2-40B4-BE49-F238E27FC236}">
                  <a16:creationId xmlns:a16="http://schemas.microsoft.com/office/drawing/2014/main" id="{BB147F51-4664-CDD8-5270-443CFD49409B}"/>
                </a:ext>
              </a:extLst>
            </p:cNvPr>
            <p:cNvSpPr txBox="1"/>
            <p:nvPr/>
          </p:nvSpPr>
          <p:spPr>
            <a:xfrm>
              <a:off x="3595563" y="3580656"/>
              <a:ext cx="292068" cy="307777"/>
            </a:xfrm>
            <a:prstGeom prst="rect">
              <a:avLst/>
            </a:prstGeom>
            <a:noFill/>
          </p:spPr>
          <p:txBody>
            <a:bodyPr wrap="none" rtlCol="0">
              <a:spAutoFit/>
            </a:bodyPr>
            <a:lstStyle/>
            <a:p>
              <a:r>
                <a:rPr lang="nl-NL" sz="1400" dirty="0">
                  <a:solidFill>
                    <a:schemeClr val="tx2"/>
                  </a:solidFill>
                  <a:latin typeface="Museo Sans 900" panose="02000000000000000000" pitchFamily="50" charset="0"/>
                </a:rPr>
                <a:t>2</a:t>
              </a:r>
            </a:p>
          </p:txBody>
        </p:sp>
      </p:grpSp>
      <p:grpSp>
        <p:nvGrpSpPr>
          <p:cNvPr id="23" name="Group 42">
            <a:extLst>
              <a:ext uri="{FF2B5EF4-FFF2-40B4-BE49-F238E27FC236}">
                <a16:creationId xmlns:a16="http://schemas.microsoft.com/office/drawing/2014/main" id="{69715950-7CE4-2ACD-4F8A-BB7538C8D5CA}"/>
              </a:ext>
            </a:extLst>
          </p:cNvPr>
          <p:cNvGrpSpPr/>
          <p:nvPr/>
        </p:nvGrpSpPr>
        <p:grpSpPr>
          <a:xfrm>
            <a:off x="8235976" y="3934084"/>
            <a:ext cx="292438" cy="307777"/>
            <a:chOff x="3593589" y="3580656"/>
            <a:chExt cx="292438" cy="307777"/>
          </a:xfrm>
        </p:grpSpPr>
        <p:sp>
          <p:nvSpPr>
            <p:cNvPr id="24" name="Oval 43">
              <a:extLst>
                <a:ext uri="{FF2B5EF4-FFF2-40B4-BE49-F238E27FC236}">
                  <a16:creationId xmlns:a16="http://schemas.microsoft.com/office/drawing/2014/main" id="{D6675645-76D2-1442-3CEA-4996C6980E8E}"/>
                </a:ext>
              </a:extLst>
            </p:cNvPr>
            <p:cNvSpPr/>
            <p:nvPr/>
          </p:nvSpPr>
          <p:spPr>
            <a:xfrm>
              <a:off x="3593589" y="359054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xtBox 44">
              <a:extLst>
                <a:ext uri="{FF2B5EF4-FFF2-40B4-BE49-F238E27FC236}">
                  <a16:creationId xmlns:a16="http://schemas.microsoft.com/office/drawing/2014/main" id="{65C2A65E-F5BE-B544-24D8-1BCFBAEEFCD8}"/>
                </a:ext>
              </a:extLst>
            </p:cNvPr>
            <p:cNvSpPr txBox="1"/>
            <p:nvPr/>
          </p:nvSpPr>
          <p:spPr>
            <a:xfrm>
              <a:off x="3595563" y="3580656"/>
              <a:ext cx="290464" cy="307777"/>
            </a:xfrm>
            <a:prstGeom prst="rect">
              <a:avLst/>
            </a:prstGeom>
            <a:noFill/>
          </p:spPr>
          <p:txBody>
            <a:bodyPr wrap="none" rtlCol="0">
              <a:spAutoFit/>
            </a:bodyPr>
            <a:lstStyle/>
            <a:p>
              <a:r>
                <a:rPr lang="nl-NL" sz="1400" dirty="0">
                  <a:solidFill>
                    <a:schemeClr val="tx2"/>
                  </a:solidFill>
                  <a:latin typeface="Museo Sans 900" panose="02000000000000000000" pitchFamily="50" charset="0"/>
                </a:rPr>
                <a:t>3</a:t>
              </a:r>
            </a:p>
          </p:txBody>
        </p:sp>
      </p:grpSp>
      <p:sp>
        <p:nvSpPr>
          <p:cNvPr id="32" name="TextBox 57">
            <a:extLst>
              <a:ext uri="{FF2B5EF4-FFF2-40B4-BE49-F238E27FC236}">
                <a16:creationId xmlns:a16="http://schemas.microsoft.com/office/drawing/2014/main" id="{75B9723E-331A-4DFF-B632-F247ACB90286}"/>
              </a:ext>
            </a:extLst>
          </p:cNvPr>
          <p:cNvSpPr txBox="1"/>
          <p:nvPr/>
        </p:nvSpPr>
        <p:spPr>
          <a:xfrm>
            <a:off x="1905020" y="1661125"/>
            <a:ext cx="9101234" cy="2308324"/>
          </a:xfrm>
          <a:prstGeom prst="rect">
            <a:avLst/>
          </a:prstGeom>
          <a:noFill/>
        </p:spPr>
        <p:txBody>
          <a:bodyPr wrap="square" rtlCol="0">
            <a:spAutoFit/>
          </a:bodyPr>
          <a:lstStyle/>
          <a:p>
            <a:r>
              <a:rPr lang="nl-NL" sz="1200" dirty="0">
                <a:solidFill>
                  <a:schemeClr val="bg1"/>
                </a:solidFill>
                <a:effectLst/>
                <a:ea typeface="Times New Roman" panose="02020603050405020304" pitchFamily="18" charset="0"/>
                <a:cs typeface="Times New Roman" panose="02020603050405020304" pitchFamily="18" charset="0"/>
              </a:rPr>
              <a:t>Op 1 juli 2023 </a:t>
            </a:r>
            <a:r>
              <a:rPr lang="nl-NL" sz="1200" dirty="0">
                <a:solidFill>
                  <a:schemeClr val="bg1"/>
                </a:solidFill>
                <a:ea typeface="Times New Roman" panose="02020603050405020304" pitchFamily="18" charset="0"/>
                <a:cs typeface="Times New Roman" panose="02020603050405020304" pitchFamily="18" charset="0"/>
              </a:rPr>
              <a:t>is</a:t>
            </a:r>
            <a:r>
              <a:rPr lang="nl-NL" sz="1200" dirty="0">
                <a:solidFill>
                  <a:schemeClr val="bg1"/>
                </a:solidFill>
                <a:effectLst/>
                <a:ea typeface="Times New Roman" panose="02020603050405020304" pitchFamily="18" charset="0"/>
                <a:cs typeface="Times New Roman" panose="02020603050405020304" pitchFamily="18" charset="0"/>
              </a:rPr>
              <a:t> de Wet toekomst pensioenen in werking getreden. Vanaf dit moment kunnen pensioenfondsen een invaarmelding indienen bij DNB. Onderdeel van die melding is een invaarsjabloon. Met het invaarsjabloon beoogt DNB de fondsen een volledig beeld te geven van alle wettelijk verplichte elementen die een invaarbesluit moet bevatten. Het invaarsjabloon biedt naast de check of een aanmelding compleet is zowel DNB als de pensioenfondsen de gelegenheid om gezamenlijk tot een efficiënt proces te komen. </a:t>
            </a:r>
            <a:endParaRPr lang="nl-NL" sz="1200" dirty="0">
              <a:solidFill>
                <a:schemeClr val="bg1"/>
              </a:solidFill>
              <a:ea typeface="Times New Roman" panose="02020603050405020304" pitchFamily="18" charset="0"/>
              <a:cs typeface="Times New Roman" panose="02020603050405020304" pitchFamily="18" charset="0"/>
            </a:endParaRPr>
          </a:p>
          <a:p>
            <a:endParaRPr lang="nl-NL" sz="1200" dirty="0">
              <a:solidFill>
                <a:schemeClr val="bg1"/>
              </a:solidFill>
              <a:effectLst/>
              <a:ea typeface="Times New Roman" panose="02020603050405020304" pitchFamily="18" charset="0"/>
              <a:cs typeface="Times New Roman" panose="02020603050405020304" pitchFamily="18" charset="0"/>
            </a:endParaRPr>
          </a:p>
          <a:p>
            <a:r>
              <a:rPr lang="nl-NL" sz="1200" dirty="0">
                <a:solidFill>
                  <a:schemeClr val="bg1"/>
                </a:solidFill>
                <a:ea typeface="Times New Roman" panose="02020603050405020304" pitchFamily="18" charset="0"/>
                <a:cs typeface="Times New Roman" panose="02020603050405020304" pitchFamily="18" charset="0"/>
              </a:rPr>
              <a:t>Het invaarsjabloon gaat niet alleen in op de invaarberekeningen, maar op alle aspecten die raken aan het invaren. Hieronder vindt u een overzicht van de verschillende onderdelen.</a:t>
            </a:r>
          </a:p>
          <a:p>
            <a:endParaRPr lang="nl-NL" sz="1200" dirty="0">
              <a:solidFill>
                <a:schemeClr val="bg1"/>
              </a:solidFill>
              <a:ea typeface="Times New Roman" panose="02020603050405020304" pitchFamily="18" charset="0"/>
              <a:cs typeface="Times New Roman" panose="02020603050405020304" pitchFamily="18" charset="0"/>
            </a:endParaRPr>
          </a:p>
          <a:p>
            <a:r>
              <a:rPr lang="nl-NL" sz="1200" dirty="0">
                <a:solidFill>
                  <a:schemeClr val="bg1"/>
                </a:solidFill>
                <a:ea typeface="Times New Roman" panose="02020603050405020304" pitchFamily="18" charset="0"/>
                <a:cs typeface="Times New Roman" panose="02020603050405020304" pitchFamily="18" charset="0"/>
              </a:rPr>
              <a:t>Om het invaarsjabloon en de bijbehorende invulinstructie zo goed mogelijk op de praktijk te laten aansluiten, worden deze momenteel geconsulteerd</a:t>
            </a:r>
            <a:r>
              <a:rPr lang="nl-NL" sz="1200" dirty="0">
                <a:solidFill>
                  <a:schemeClr val="bg1"/>
                </a:solidFill>
                <a:cs typeface="Times New Roman" panose="02020603050405020304" pitchFamily="18" charset="0"/>
              </a:rPr>
              <a:t>. De consultatie staat open tot en met 4 september 2023. Voor meer informatie over deze consultatie, de te consulteren documenten en het reactieformulier verwijzen wij naar </a:t>
            </a:r>
            <a:r>
              <a:rPr lang="nl-NL" sz="1200" dirty="0">
                <a:solidFill>
                  <a:schemeClr val="bg1"/>
                </a:solidFill>
                <a:cs typeface="Times New Roman" panose="02020603050405020304" pitchFamily="18" charset="0"/>
                <a:hlinkClick r:id="rId5">
                  <a:extLst>
                    <a:ext uri="{A12FA001-AC4F-418D-AE19-62706E023703}">
                      <ahyp:hlinkClr xmlns:ahyp="http://schemas.microsoft.com/office/drawing/2018/hyperlinkcolor" val="tx"/>
                    </a:ext>
                  </a:extLst>
                </a:hlinkClick>
              </a:rPr>
              <a:t>de consultatiepagina</a:t>
            </a:r>
            <a:r>
              <a:rPr lang="nl-NL" sz="1200" dirty="0">
                <a:solidFill>
                  <a:schemeClr val="bg1"/>
                </a:solidFill>
                <a:cs typeface="Times New Roman" panose="02020603050405020304" pitchFamily="18" charset="0"/>
              </a:rPr>
              <a:t>.</a:t>
            </a:r>
          </a:p>
          <a:p>
            <a:endParaRPr lang="nl-NL" sz="1200" b="1" dirty="0">
              <a:solidFill>
                <a:schemeClr val="bg1"/>
              </a:solidFill>
              <a:cs typeface="Times New Roman" panose="02020603050405020304" pitchFamily="18" charset="0"/>
            </a:endParaRPr>
          </a:p>
        </p:txBody>
      </p:sp>
      <p:pic>
        <p:nvPicPr>
          <p:cNvPr id="33" name="Picture 2" descr="De Nederlandsche Bank – de centrale bank van Nederland">
            <a:extLst>
              <a:ext uri="{FF2B5EF4-FFF2-40B4-BE49-F238E27FC236}">
                <a16:creationId xmlns:a16="http://schemas.microsoft.com/office/drawing/2014/main" id="{16CE1563-06A8-4153-59A7-A59F399371A7}"/>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5419621" y="1087797"/>
            <a:ext cx="1352755" cy="491363"/>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9">
            <a:hlinkClick r:id="rId6" action="ppaction://hlinksldjump"/>
            <a:extLst>
              <a:ext uri="{FF2B5EF4-FFF2-40B4-BE49-F238E27FC236}">
                <a16:creationId xmlns:a16="http://schemas.microsoft.com/office/drawing/2014/main" id="{95A647FE-89F8-15A2-17DC-19ED7169049F}"/>
              </a:ext>
            </a:extLst>
          </p:cNvPr>
          <p:cNvPicPr/>
          <p:nvPr/>
        </p:nvPicPr>
        <p:blipFill>
          <a:blip r:embed="rId7"/>
          <a:stretch>
            <a:fillRect/>
          </a:stretch>
        </p:blipFill>
        <p:spPr>
          <a:xfrm>
            <a:off x="11470807" y="-171306"/>
            <a:ext cx="902955" cy="892521"/>
          </a:xfrm>
          <a:prstGeom prst="rect">
            <a:avLst/>
          </a:prstGeom>
        </p:spPr>
      </p:pic>
    </p:spTree>
    <p:extLst>
      <p:ext uri="{BB962C8B-B14F-4D97-AF65-F5344CB8AC3E}">
        <p14:creationId xmlns:p14="http://schemas.microsoft.com/office/powerpoint/2010/main" val="74209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8A9CCAA-42D0-4B18-A912-BBF1F0C94086}"/>
              </a:ext>
            </a:extLst>
          </p:cNvPr>
          <p:cNvGraphicFramePr>
            <a:graphicFrameLocks noChangeAspect="1"/>
          </p:cNvGraphicFramePr>
          <p:nvPr>
            <p:custDataLst>
              <p:tags r:id="rId1"/>
            </p:custDataLst>
            <p:extLst>
              <p:ext uri="{D42A27DB-BD31-4B8C-83A1-F6EECF244321}">
                <p14:modId xmlns:p14="http://schemas.microsoft.com/office/powerpoint/2010/main" val="1319769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78A9CCAA-42D0-4B18-A912-BBF1F0C940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Placeholder 7" descr="A close-up of a conference table&#10;&#10;Description automatically generated with low confidence">
            <a:extLst>
              <a:ext uri="{FF2B5EF4-FFF2-40B4-BE49-F238E27FC236}">
                <a16:creationId xmlns:a16="http://schemas.microsoft.com/office/drawing/2014/main" id="{21796947-2C60-6C48-91E8-B4808EC06521}"/>
              </a:ext>
            </a:extLst>
          </p:cNvPr>
          <p:cNvPicPr>
            <a:picLocks noGrp="1" noChangeAspect="1"/>
          </p:cNvPicPr>
          <p:nvPr>
            <p:ph type="pic" idx="13"/>
          </p:nvPr>
        </p:nvPicPr>
        <p:blipFill>
          <a:blip r:embed="rId6" cstate="print">
            <a:extLst>
              <a:ext uri="{28A0092B-C50C-407E-A947-70E740481C1C}">
                <a14:useLocalDpi xmlns:a14="http://schemas.microsoft.com/office/drawing/2010/main" val="0"/>
              </a:ext>
            </a:extLst>
          </a:blip>
          <a:srcRect t="24896" b="24896"/>
          <a:stretch>
            <a:fillRect/>
          </a:stretch>
        </p:blipFill>
        <p:spPr/>
      </p:pic>
      <p:sp>
        <p:nvSpPr>
          <p:cNvPr id="74" name="Text Placeholder 2">
            <a:extLst>
              <a:ext uri="{FF2B5EF4-FFF2-40B4-BE49-F238E27FC236}">
                <a16:creationId xmlns:a16="http://schemas.microsoft.com/office/drawing/2014/main" id="{E78E033D-BC22-EC37-42A8-3E923796DA44}"/>
              </a:ext>
            </a:extLst>
          </p:cNvPr>
          <p:cNvSpPr>
            <a:spLocks noGrp="1"/>
          </p:cNvSpPr>
          <p:nvPr>
            <p:ph type="body" idx="1000"/>
          </p:nvPr>
        </p:nvSpPr>
        <p:spPr>
          <a:xfrm>
            <a:off x="0" y="3063875"/>
            <a:ext cx="11430000" cy="2651125"/>
          </a:xfrm>
          <a:solidFill>
            <a:srgbClr val="5ED2B6">
              <a:alpha val="30196"/>
            </a:srgbClr>
          </a:solidFill>
        </p:spPr>
        <p:txBody>
          <a:bodyPr/>
          <a:lstStyle/>
          <a:p>
            <a:endParaRPr lang="en-US" dirty="0"/>
          </a:p>
        </p:txBody>
      </p:sp>
      <p:sp>
        <p:nvSpPr>
          <p:cNvPr id="9" name="Rectangle 8">
            <a:extLst>
              <a:ext uri="{FF2B5EF4-FFF2-40B4-BE49-F238E27FC236}">
                <a16:creationId xmlns:a16="http://schemas.microsoft.com/office/drawing/2014/main" id="{1C7D171D-6E2F-4976-8B57-BD26E3508EB8}"/>
              </a:ext>
            </a:extLst>
          </p:cNvPr>
          <p:cNvSpPr/>
          <p:nvPr/>
        </p:nvSpPr>
        <p:spPr bwMode="gray">
          <a:xfrm>
            <a:off x="764512" y="4097864"/>
            <a:ext cx="10102455" cy="136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rmAutofit/>
          </a:bodyPr>
          <a:lstStyle/>
          <a:p>
            <a:pPr>
              <a:lnSpc>
                <a:spcPct val="88000"/>
              </a:lnSpc>
              <a:spcBef>
                <a:spcPct val="0"/>
              </a:spcBef>
              <a:spcAft>
                <a:spcPts val="400"/>
              </a:spcAft>
            </a:pPr>
            <a:r>
              <a:rPr lang="nl-NL" sz="5000" b="1" dirty="0">
                <a:solidFill>
                  <a:schemeClr val="tx2"/>
                </a:solidFill>
                <a:latin typeface="Museo Sans 900" panose="02000000000000000000" pitchFamily="50" charset="0"/>
                <a:ea typeface="+mj-ea"/>
                <a:cs typeface="+mj-cs"/>
              </a:rPr>
              <a:t>	Bespreekpunten</a:t>
            </a:r>
          </a:p>
          <a:p>
            <a:pPr>
              <a:lnSpc>
                <a:spcPct val="88000"/>
              </a:lnSpc>
              <a:spcBef>
                <a:spcPct val="0"/>
              </a:spcBef>
              <a:spcAft>
                <a:spcPts val="600"/>
              </a:spcAft>
            </a:pPr>
            <a:endParaRPr lang="nl-NL" sz="3200" b="1" kern="1200" dirty="0">
              <a:solidFill>
                <a:schemeClr val="tx2"/>
              </a:solidFill>
              <a:latin typeface="Museo Sans 700" panose="02000000000000000000" pitchFamily="50" charset="0"/>
              <a:ea typeface="+mj-ea"/>
              <a:cs typeface="+mj-cs"/>
            </a:endParaRPr>
          </a:p>
        </p:txBody>
      </p:sp>
      <p:sp>
        <p:nvSpPr>
          <p:cNvPr id="2052" name="Date Placeholder 1" hidden="1">
            <a:extLst>
              <a:ext uri="{FF2B5EF4-FFF2-40B4-BE49-F238E27FC236}">
                <a16:creationId xmlns:a16="http://schemas.microsoft.com/office/drawing/2014/main" id="{76CC8865-CA7D-4974-9DD4-723AC41EF6E0}"/>
              </a:ext>
            </a:extLst>
          </p:cNvPr>
          <p:cNvSpPr>
            <a:spLocks noGrp="1"/>
          </p:cNvSpPr>
          <p:nvPr>
            <p:ph type="dt" sz="half" idx="4294967295"/>
          </p:nvPr>
        </p:nvSpPr>
        <p:spPr>
          <a:xfrm>
            <a:off x="1160186" y="6309784"/>
            <a:ext cx="1260000" cy="201083"/>
          </a:xfrm>
        </p:spPr>
        <p:txBody>
          <a:bodyPr/>
          <a:lstStyle/>
          <a:p>
            <a:pPr>
              <a:spcAft>
                <a:spcPts val="600"/>
              </a:spcAft>
            </a:pPr>
            <a:r>
              <a:rPr lang="nl-NL"/>
              <a:t>Maart 2022</a:t>
            </a:r>
          </a:p>
        </p:txBody>
      </p:sp>
      <p:sp>
        <p:nvSpPr>
          <p:cNvPr id="2053" name="Slide Number Placeholder 2" hidden="1">
            <a:extLst>
              <a:ext uri="{FF2B5EF4-FFF2-40B4-BE49-F238E27FC236}">
                <a16:creationId xmlns:a16="http://schemas.microsoft.com/office/drawing/2014/main" id="{1AF76745-CDAE-4705-8C88-12FDC3035BF2}"/>
              </a:ext>
            </a:extLst>
          </p:cNvPr>
          <p:cNvSpPr>
            <a:spLocks noGrp="1"/>
          </p:cNvSpPr>
          <p:nvPr>
            <p:ph type="sldNum" sz="quarter" idx="4294967295"/>
          </p:nvPr>
        </p:nvSpPr>
        <p:spPr>
          <a:xfrm>
            <a:off x="574013" y="6309784"/>
            <a:ext cx="360000" cy="201083"/>
          </a:xfrm>
        </p:spPr>
        <p:txBody>
          <a:bodyPr/>
          <a:lstStyle/>
          <a:p>
            <a:pPr>
              <a:spcAft>
                <a:spcPts val="600"/>
              </a:spcAft>
            </a:pPr>
            <a:fld id="{8F18802B-E4C7-4B2D-B37A-6B7CC3C134EA}" type="slidenum">
              <a:rPr lang="nl-NL" smtClean="0"/>
              <a:pPr>
                <a:spcAft>
                  <a:spcPts val="600"/>
                </a:spcAft>
              </a:pPr>
              <a:t>9</a:t>
            </a:fld>
            <a:endParaRPr lang="nl-NL"/>
          </a:p>
        </p:txBody>
      </p:sp>
      <p:pic>
        <p:nvPicPr>
          <p:cNvPr id="5" name="Picture 4" descr="De Nederlandsche Bank – de centrale bank van Nederland">
            <a:extLst>
              <a:ext uri="{FF2B5EF4-FFF2-40B4-BE49-F238E27FC236}">
                <a16:creationId xmlns:a16="http://schemas.microsoft.com/office/drawing/2014/main" id="{0B451C97-F252-66CF-90ED-4772B7CB5DED}"/>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43" t="36345" r="27025" b="32084"/>
          <a:stretch/>
        </p:blipFill>
        <p:spPr bwMode="auto">
          <a:xfrm>
            <a:off x="7906524" y="6086888"/>
            <a:ext cx="1711661" cy="62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546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uisstijl">
  <a:themeElements>
    <a:clrScheme name="Kleuren AFM PP">
      <a:dk1>
        <a:srgbClr val="000000"/>
      </a:dk1>
      <a:lt1>
        <a:srgbClr val="FFFFFF"/>
      </a:lt1>
      <a:dk2>
        <a:srgbClr val="45156C"/>
      </a:dk2>
      <a:lt2>
        <a:srgbClr val="FFFFFF"/>
      </a:lt2>
      <a:accent1>
        <a:srgbClr val="45156C"/>
      </a:accent1>
      <a:accent2>
        <a:srgbClr val="9074A8"/>
      </a:accent2>
      <a:accent3>
        <a:srgbClr val="DAD1E2"/>
      </a:accent3>
      <a:accent4>
        <a:srgbClr val="007CCD"/>
      </a:accent4>
      <a:accent5>
        <a:srgbClr val="42B2E2"/>
      </a:accent5>
      <a:accent6>
        <a:srgbClr val="C5E5F6"/>
      </a:accent6>
      <a:hlink>
        <a:srgbClr val="000000"/>
      </a:hlink>
      <a:folHlink>
        <a:srgbClr val="000000"/>
      </a:folHlink>
    </a:clrScheme>
    <a:fontScheme name="Lettertypen AFM">
      <a:majorFont>
        <a:latin typeface="Calibri"/>
        <a:ea typeface=""/>
        <a:cs typeface=""/>
      </a:majorFont>
      <a:minorFont>
        <a:latin typeface="Calibri Ligh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leg">
      <a:srgbClr val="45156C"/>
    </a:custClr>
    <a:custClr name="paars 2">
      <a:srgbClr val="9074A8"/>
    </a:custClr>
    <a:custClr name="paars 3">
      <a:srgbClr val="DAD1E2"/>
    </a:custClr>
    <a:custClr name="blauw">
      <a:srgbClr val="007CCD"/>
    </a:custClr>
    <a:custClr name="blauw02">
      <a:srgbClr val="42B2E2"/>
    </a:custClr>
    <a:custClr name="blauw03">
      <a:srgbClr val="C5E5F6"/>
    </a:custClr>
    <a:custClr name="groen">
      <a:srgbClr val="00D6B5"/>
    </a:custClr>
    <a:custClr name="groen02">
      <a:srgbClr val="84E7D3"/>
    </a:custClr>
    <a:custClr name="groen lijn grafiek 1,3pt">
      <a:srgbClr val="D8F7F0"/>
    </a:custClr>
    <a:custClr name="lijn grafiek 0,3pt">
      <a:srgbClr val="CDC7DA"/>
    </a:custClr>
  </a:custClrLst>
  <a:extLst>
    <a:ext uri="{05A4C25C-085E-4340-85A3-A5531E510DB2}">
      <thm15:themeFamily xmlns:thm15="http://schemas.microsoft.com/office/thememl/2012/main" name="Presentatie AFM.potx" id="{EBA8994A-7727-4CBC-BDF4-11D67F8AA843}" vid="{1F38651C-3C2B-4D62-A4E8-5D8BA862E378}"/>
    </a:ext>
  </a:extLst>
</a:theme>
</file>

<file path=ppt/theme/theme2.xml><?xml version="1.0" encoding="utf-8"?>
<a:theme xmlns:a="http://schemas.openxmlformats.org/drawingml/2006/main" name="DNB donkere tekst op lichte foto">
  <a:themeElements>
    <a:clrScheme name="DNB">
      <a:dk1>
        <a:sysClr val="windowText" lastClr="000000"/>
      </a:dk1>
      <a:lt1>
        <a:sysClr val="window" lastClr="FFFFFF"/>
      </a:lt1>
      <a:dk2>
        <a:srgbClr val="44546A"/>
      </a:dk2>
      <a:lt2>
        <a:srgbClr val="E7E6E6"/>
      </a:lt2>
      <a:accent1>
        <a:srgbClr val="2FB5E4"/>
      </a:accent1>
      <a:accent2>
        <a:srgbClr val="162257"/>
      </a:accent2>
      <a:accent3>
        <a:srgbClr val="B8450E"/>
      </a:accent3>
      <a:accent4>
        <a:srgbClr val="9B9000"/>
      </a:accent4>
      <a:accent5>
        <a:srgbClr val="D7CCAF"/>
      </a:accent5>
      <a:accent6>
        <a:srgbClr val="003E3B"/>
      </a:accent6>
      <a:hlink>
        <a:srgbClr val="162257"/>
      </a:hlink>
      <a:folHlink>
        <a:srgbClr val="422335"/>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B-Standaard_Presentatie.potx" id="{3D8167A5-888E-4A95-B8C5-5CB723F715B6}" vid="{E55F8BAF-AD19-48B9-8842-C6AF15AB0005}"/>
    </a:ext>
  </a:extLst>
</a:theme>
</file>

<file path=ppt/theme/theme3.xml><?xml version="1.0" encoding="utf-8"?>
<a:theme xmlns:a="http://schemas.openxmlformats.org/drawingml/2006/main" name="Kantoorthema">
  <a:themeElements>
    <a:clrScheme name="Notes colors">
      <a:dk1>
        <a:srgbClr val="000000"/>
      </a:dk1>
      <a:lt1>
        <a:srgbClr val="FFFFFF"/>
      </a:lt1>
      <a:dk2>
        <a:srgbClr val="45156C"/>
      </a:dk2>
      <a:lt2>
        <a:srgbClr val="FFFFFF"/>
      </a:lt2>
      <a:accent1>
        <a:srgbClr val="45156C"/>
      </a:accent1>
      <a:accent2>
        <a:srgbClr val="9074A8"/>
      </a:accent2>
      <a:accent3>
        <a:srgbClr val="DAD1E2"/>
      </a:accent3>
      <a:accent4>
        <a:srgbClr val="007CCD"/>
      </a:accent4>
      <a:accent5>
        <a:srgbClr val="42B2E2"/>
      </a:accent5>
      <a:accent6>
        <a:srgbClr val="C5E5F6"/>
      </a:accent6>
      <a:hlink>
        <a:srgbClr val="000000"/>
      </a:hlink>
      <a:folHlink>
        <a:srgbClr val="000000"/>
      </a:folHlink>
    </a:clrScheme>
    <a:fontScheme name="Notes fonts">
      <a:majorFont>
        <a:latin typeface="Calibri"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Handout colors">
      <a:dk1>
        <a:srgbClr val="000000"/>
      </a:dk1>
      <a:lt1>
        <a:srgbClr val="FFFFFF"/>
      </a:lt1>
      <a:dk2>
        <a:srgbClr val="45156C"/>
      </a:dk2>
      <a:lt2>
        <a:srgbClr val="FFFFFF"/>
      </a:lt2>
      <a:accent1>
        <a:srgbClr val="45156C"/>
      </a:accent1>
      <a:accent2>
        <a:srgbClr val="9074A8"/>
      </a:accent2>
      <a:accent3>
        <a:srgbClr val="DAD1E2"/>
      </a:accent3>
      <a:accent4>
        <a:srgbClr val="007CCD"/>
      </a:accent4>
      <a:accent5>
        <a:srgbClr val="42B2E2"/>
      </a:accent5>
      <a:accent6>
        <a:srgbClr val="C5E5F6"/>
      </a:accent6>
      <a:hlink>
        <a:srgbClr val="000000"/>
      </a:hlink>
      <a:folHlink>
        <a:srgbClr val="000000"/>
      </a:folHlink>
    </a:clrScheme>
    <a:fontScheme name="Handout fonts">
      <a:majorFont>
        <a:latin typeface="Calibri"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p:Policy xmlns:p="office.server.policy" id="" local="true">
  <p:Name>AFM Document</p:Name>
  <p:Description/>
  <p:Statement/>
  <p:PolicyItems>
    <p:PolicyItem featureId="Microsoft.Office.RecordsManagement.PolicyFeatures.PolicyAudit" staticId="0x010100AF3C3E63A8E348D0B83574E1B1F453E5|8138272" UniqueId="b847960f-7d6d-4c57-be37-bd2dfa15816b">
      <p:Name>Controle</p:Name>
      <p:Description>Hiermee worden acties van gebruikers op documenten en lijstitems gecontroleerd en in het controlelogbestand opgenomen.</p:Description>
      <p:CustomData>
        <Audit>
          <Update/>
          <View/>
          <CheckInOut/>
          <MoveCopy/>
          <DeleteRestore/>
        </Audit>
      </p:CustomData>
    </p:PolicyItem>
  </p:PolicyItems>
</p:Policy>
</file>

<file path=customXml/item10.xml><?xml version="1.0" encoding="utf-8"?>
<juid xmlns="http://www.joulesunlimited.com/juid"/>
</file>

<file path=customXml/item11.xml><?xml version="1.0" encoding="utf-8"?>
<?mso-contentType ?>
<SharedContentType xmlns="Microsoft.SharePoint.Taxonomy.ContentTypeSync" SourceId="1a17d7f3-a02c-4e88-b87b-9e831c62902c" ContentTypeId="0x010100AF3C3E63A8E348D0B83574E1B1F453E5003929ED3A8D04456685ACF4C22313EE1B" PreviousValue="false"/>
</file>

<file path=customXml/item12.xml><?xml version="1.0" encoding="utf-8"?>
<juid xmlns="http://www.joulesunlimited.com/juid"/>
</file>

<file path=customXml/item13.xml><?xml version="1.0" encoding="utf-8"?>
<juid xmlns="http://www.joulesunlimited.com/juid"/>
</file>

<file path=customXml/item14.xml><?xml version="1.0" encoding="utf-8"?>
<juid xmlns="http://www.joulesunlimited.com/juid"/>
</file>

<file path=customXml/item15.xml><?xml version="1.0" encoding="utf-8"?>
<juid xmlns="http://www.joulesunlimited.com/juid"/>
</file>

<file path=customXml/item16.xml><?xml version="1.0" encoding="utf-8"?>
<juid xmlns="http://www.joulesunlimited.com/juid"/>
</file>

<file path=customXml/item17.xml><?xml version="1.0" encoding="utf-8"?>
<juid xmlns="http://www.joulesunlimited.com/juid"/>
</file>

<file path=customXml/item18.xml><?xml version="1.0" encoding="utf-8"?>
<juid xmlns="http://www.joulesunlimited.com/juid"/>
</file>

<file path=customXml/item2.xml><?xml version="1.0" encoding="utf-8"?>
<juid xmlns="http://www.joulesunlimited.com/juid"/>
</file>

<file path=customXml/item3.xml><?xml version="1.0" encoding="utf-8"?>
<ct:contentTypeSchema xmlns:ct="http://schemas.microsoft.com/office/2006/metadata/contentType" xmlns:ma="http://schemas.microsoft.com/office/2006/metadata/properties/metaAttributes" ct:_="" ma:_="" ma:contentTypeName="Algemeen document" ma:contentTypeID="0x010100AF3C3E63A8E348D0B83574E1B1F453E5003929ED3A8D04456685ACF4C22313EE1B00B86F0861170BFD4986AF180CDC46B21C" ma:contentTypeVersion="13" ma:contentTypeDescription="Een nieuw document maken." ma:contentTypeScope="" ma:versionID="43e1a270a30df92b501c1393ceef8e8f">
  <xsd:schema xmlns:xsd="http://www.w3.org/2001/XMLSchema" xmlns:xs="http://www.w3.org/2001/XMLSchema" xmlns:p="http://schemas.microsoft.com/office/2006/metadata/properties" xmlns:ns1="http://schemas.microsoft.com/sharepoint/v3" xmlns:ns3="936c9f6d-703f-4492-b10b-5967c53212d1" targetNamespace="http://schemas.microsoft.com/office/2006/metadata/properties" ma:root="true" ma:fieldsID="7ff6af56a23533a8473023fba53d0357" ns1:_="" ns3:_="">
    <xsd:import namespace="http://schemas.microsoft.com/sharepoint/v3"/>
    <xsd:import namespace="936c9f6d-703f-4492-b10b-5967c53212d1"/>
    <xsd:element name="properties">
      <xsd:complexType>
        <xsd:sequence>
          <xsd:element name="documentManagement">
            <xsd:complexType>
              <xsd:all>
                <xsd:element ref="ns3:Opsteldatum" minOccurs="0"/>
                <xsd:element ref="ns3:Jaar" minOccurs="0"/>
                <xsd:element ref="ns3:Geadresseerde" minOccurs="0"/>
                <xsd:element ref="ns3:Relatienummer" minOccurs="0"/>
                <xsd:element ref="ns3:vergunningnummer" minOccurs="0"/>
                <xsd:element ref="ns3:Debiteurnummer" minOccurs="0"/>
                <xsd:element ref="ns3:Referentie" minOccurs="0"/>
                <xsd:element ref="ns3:OmschrijvingNote" minOccurs="0"/>
                <xsd:element ref="ns3:Betreft" minOccurs="0"/>
                <xsd:element ref="ns3:KopieAan" minOccurs="0"/>
                <xsd:element ref="ns3:OrigineleLLLocatie" minOccurs="0"/>
                <xsd:element ref="ns3:OrigineleLLObjectId" minOccurs="0"/>
                <xsd:element ref="ns3:OrigineleLLFolder" minOccurs="0"/>
                <xsd:element ref="ns3:LL_subfolder_1" minOccurs="0"/>
                <xsd:element ref="ns3:LL_subfolder_2" minOccurs="0"/>
                <xsd:element ref="ns3:LL_subfolder_3" minOccurs="0"/>
                <xsd:element ref="ns3:LL_subfolder_4" minOccurs="0"/>
                <xsd:element ref="ns3:LL_subfolder_5" minOccurs="0"/>
                <xsd:element ref="ns3:ToezichtstaakHTField0" minOccurs="0"/>
                <xsd:element ref="ns3:KanaalHTField0" minOccurs="0"/>
                <xsd:element ref="ns3:OrganisatieonderdeelHTField0" minOccurs="0"/>
                <xsd:element ref="ns3:ProcesHTField0" minOccurs="0"/>
                <xsd:element ref="ns3:TaxCatchAllLabel" minOccurs="0"/>
                <xsd:element ref="ns3:TaxCatchAll" minOccurs="0"/>
                <xsd:element ref="ns3:TaxKeywordTaxHTField" minOccurs="0"/>
                <xsd:element ref="ns3:DocumenttypeHTField0"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41" nillable="true" ma:displayName="Van beleid uitgeslote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6c9f6d-703f-4492-b10b-5967c53212d1" elementFormDefault="qualified">
    <xsd:import namespace="http://schemas.microsoft.com/office/2006/documentManagement/types"/>
    <xsd:import namespace="http://schemas.microsoft.com/office/infopath/2007/PartnerControls"/>
    <xsd:element name="Opsteldatum" ma:index="7" nillable="true" ma:displayName="Opsteldatum" ma:format="DateOnly" ma:internalName="Opsteldatum" ma:readOnly="false">
      <xsd:simpleType>
        <xsd:restriction base="dms:DateTime"/>
      </xsd:simpleType>
    </xsd:element>
    <xsd:element name="Jaar" ma:index="8" nillable="true" ma:displayName="Jaar" ma:internalName="Jaar">
      <xsd:simpleType>
        <xsd:restriction base="dms:Text">
          <xsd:maxLength value="4"/>
        </xsd:restriction>
      </xsd:simpleType>
    </xsd:element>
    <xsd:element name="Geadresseerde" ma:index="10" nillable="true" ma:displayName="Geadresseerde" ma:internalName="Geadresseerde" ma:readOnly="false">
      <xsd:simpleType>
        <xsd:restriction base="dms:Note">
          <xsd:maxLength value="255"/>
        </xsd:restriction>
      </xsd:simpleType>
    </xsd:element>
    <xsd:element name="Relatienummer" ma:index="11" nillable="true" ma:displayName="Relatienummer" ma:description="Meerdere relatienummers scheiden door middel van een puntkomma." ma:internalName="Relatienummer" ma:readOnly="false">
      <xsd:simpleType>
        <xsd:restriction base="dms:Text">
          <xsd:maxLength value="255"/>
        </xsd:restriction>
      </xsd:simpleType>
    </xsd:element>
    <xsd:element name="vergunningnummer" ma:index="12" nillable="true" ma:displayName="Vergunningnummer" ma:internalName="vergunningnummer" ma:readOnly="false">
      <xsd:simpleType>
        <xsd:restriction base="dms:Text"/>
      </xsd:simpleType>
    </xsd:element>
    <xsd:element name="Debiteurnummer" ma:index="13" nillable="true" ma:displayName="Debiteurnummer" ma:internalName="Debiteurnummer" ma:readOnly="false">
      <xsd:simpleType>
        <xsd:restriction base="dms:Text"/>
      </xsd:simpleType>
    </xsd:element>
    <xsd:element name="Referentie" ma:index="14" nillable="true" ma:displayName="Referentie" ma:internalName="Referentie" ma:readOnly="false">
      <xsd:simpleType>
        <xsd:restriction base="dms:Text"/>
      </xsd:simpleType>
    </xsd:element>
    <xsd:element name="OmschrijvingNote" ma:index="15" nillable="true" ma:displayName="Omschrijving" ma:internalName="OmschrijvingNote" ma:readOnly="false">
      <xsd:simpleType>
        <xsd:restriction base="dms:Note">
          <xsd:maxLength value="255"/>
        </xsd:restriction>
      </xsd:simpleType>
    </xsd:element>
    <xsd:element name="Betreft" ma:index="17" nillable="true" ma:displayName="Betreft" ma:internalName="Betreft" ma:readOnly="false">
      <xsd:simpleType>
        <xsd:restriction base="dms:Text"/>
      </xsd:simpleType>
    </xsd:element>
    <xsd:element name="KopieAan" ma:index="18" nillable="true" ma:displayName="Kopie aan" ma:internalName="KopieAan" ma:readOnly="false">
      <xsd:simpleType>
        <xsd:restriction base="dms:Note">
          <xsd:maxLength value="255"/>
        </xsd:restriction>
      </xsd:simpleType>
    </xsd:element>
    <xsd:element name="OrigineleLLLocatie" ma:index="19" nillable="true" ma:displayName="Originele LL Locatie" ma:internalName="OrigineleLLLocatie" ma:readOnly="false">
      <xsd:simpleType>
        <xsd:restriction base="dms:Note"/>
      </xsd:simpleType>
    </xsd:element>
    <xsd:element name="OrigineleLLObjectId" ma:index="20" nillable="true" ma:displayName="Originele LL objectid" ma:internalName="OrigineleLLObjectId" ma:readOnly="false">
      <xsd:simpleType>
        <xsd:restriction base="dms:Text"/>
      </xsd:simpleType>
    </xsd:element>
    <xsd:element name="OrigineleLLFolder" ma:index="21" nillable="true" ma:displayName="Originele LL folder" ma:internalName="OrigineleLLFolder" ma:readOnly="false">
      <xsd:simpleType>
        <xsd:restriction base="dms:Text"/>
      </xsd:simpleType>
    </xsd:element>
    <xsd:element name="LL_subfolder_1" ma:index="22" nillable="true" ma:displayName="LL subfolder 1" ma:internalName="LL_subfolder_1" ma:readOnly="false">
      <xsd:simpleType>
        <xsd:restriction base="dms:Text">
          <xsd:maxLength value="255"/>
        </xsd:restriction>
      </xsd:simpleType>
    </xsd:element>
    <xsd:element name="LL_subfolder_2" ma:index="23" nillable="true" ma:displayName="LL subfolder 2" ma:internalName="LL_subfolder_2" ma:readOnly="false">
      <xsd:simpleType>
        <xsd:restriction base="dms:Text"/>
      </xsd:simpleType>
    </xsd:element>
    <xsd:element name="LL_subfolder_3" ma:index="24" nillable="true" ma:displayName="LL subfolder 3" ma:internalName="LL_subfolder_3" ma:readOnly="false">
      <xsd:simpleType>
        <xsd:restriction base="dms:Text"/>
      </xsd:simpleType>
    </xsd:element>
    <xsd:element name="LL_subfolder_4" ma:index="25" nillable="true" ma:displayName="LL subfolder 4" ma:internalName="LL_subfolder_4" ma:readOnly="false">
      <xsd:simpleType>
        <xsd:restriction base="dms:Text"/>
      </xsd:simpleType>
    </xsd:element>
    <xsd:element name="LL_subfolder_5" ma:index="26" nillable="true" ma:displayName="LL subfolder 5" ma:internalName="LL_subfolder_5" ma:readOnly="false">
      <xsd:simpleType>
        <xsd:restriction base="dms:Text"/>
      </xsd:simpleType>
    </xsd:element>
    <xsd:element name="ToezichtstaakHTField0" ma:index="27" nillable="true" ma:taxonomy="true" ma:internalName="ToezichtstaakTaxHTField0" ma:taxonomyFieldName="Toezichtstaak" ma:displayName="Toezichtstaak" ma:readOnly="false" ma:default="" ma:fieldId="{713f5d9e-51e9-4a7c-9bff-c27fd59a3be3}" ma:sspId="1a17d7f3-a02c-4e88-b87b-9e831c62902c" ma:termSetId="6e520f14-f60a-4e68-8b6d-6a1e18369352" ma:anchorId="00000000-0000-0000-0000-000000000000" ma:open="true" ma:isKeyword="false">
      <xsd:complexType>
        <xsd:sequence>
          <xsd:element ref="pc:Terms" minOccurs="0" maxOccurs="1"/>
        </xsd:sequence>
      </xsd:complexType>
    </xsd:element>
    <xsd:element name="KanaalHTField0" ma:index="28" nillable="true" ma:taxonomy="true" ma:internalName="KanaalTaxHTField0" ma:taxonomyFieldName="Kanaal" ma:displayName="Kanaal" ma:readOnly="false" ma:fieldId="{be854940-bd99-479f-802b-c0c3789748bf}" ma:sspId="1a17d7f3-a02c-4e88-b87b-9e831c62902c" ma:termSetId="5bb6c286-dbb6-4c25-b2ca-12fdc7485cb0" ma:anchorId="00000000-0000-0000-0000-000000000000" ma:open="true" ma:isKeyword="false">
      <xsd:complexType>
        <xsd:sequence>
          <xsd:element ref="pc:Terms" minOccurs="0" maxOccurs="1"/>
        </xsd:sequence>
      </xsd:complexType>
    </xsd:element>
    <xsd:element name="OrganisatieonderdeelHTField0" ma:index="29" nillable="true" ma:taxonomy="true" ma:internalName="OrganisatieonderdeelTaxHTField0" ma:taxonomyFieldName="Organisatieonderdeel" ma:displayName="Organisatie onderdeel" ma:readOnly="false" ma:default="" ma:fieldId="{0a539a65-524b-4bd0-8108-3755f7372a81}" ma:sspId="1a17d7f3-a02c-4e88-b87b-9e831c62902c" ma:termSetId="94fea994-e0b0-4b70-96b8-4fc22f8611b5" ma:anchorId="00000000-0000-0000-0000-000000000000" ma:open="true" ma:isKeyword="false">
      <xsd:complexType>
        <xsd:sequence>
          <xsd:element ref="pc:Terms" minOccurs="0" maxOccurs="1"/>
        </xsd:sequence>
      </xsd:complexType>
    </xsd:element>
    <xsd:element name="ProcesHTField0" ma:index="32" nillable="true" ma:taxonomy="true" ma:internalName="ProcesTaxHTField0" ma:taxonomyFieldName="Proces" ma:displayName="Proces" ma:readOnly="false" ma:default="" ma:fieldId="{73969141-b825-401d-b68b-4fed00d26698}" ma:sspId="1a17d7f3-a02c-4e88-b87b-9e831c62902c" ma:termSetId="9cf31780-5a2d-4a89-a874-4589c950fb6d" ma:anchorId="00000000-0000-0000-0000-000000000000" ma:open="true" ma:isKeyword="false">
      <xsd:complexType>
        <xsd:sequence>
          <xsd:element ref="pc:Terms" minOccurs="0" maxOccurs="1"/>
        </xsd:sequence>
      </xsd:complexType>
    </xsd:element>
    <xsd:element name="TaxCatchAllLabel" ma:index="35" nillable="true" ma:displayName="Taxonomy Catch All Column1" ma:description="" ma:hidden="true" ma:list="{4ed00822-b20d-4cb2-84f9-4c62d154141f}" ma:internalName="TaxCatchAllLabel" ma:readOnly="true" ma:showField="CatchAllDataLabel" ma:web="e9a847eb-525a-40cd-b7bf-d7b23c6ca7a0">
      <xsd:complexType>
        <xsd:complexContent>
          <xsd:extension base="dms:MultiChoiceLookup">
            <xsd:sequence>
              <xsd:element name="Value" type="dms:Lookup" maxOccurs="unbounded" minOccurs="0" nillable="true"/>
            </xsd:sequence>
          </xsd:extension>
        </xsd:complexContent>
      </xsd:complexType>
    </xsd:element>
    <xsd:element name="TaxCatchAll" ma:index="38" nillable="true" ma:displayName="Taxonomy Catch All Column" ma:description="" ma:hidden="true" ma:list="{4ed00822-b20d-4cb2-84f9-4c62d154141f}" ma:internalName="TaxCatchAll" ma:showField="CatchAllData" ma:web="e9a847eb-525a-40cd-b7bf-d7b23c6ca7a0">
      <xsd:complexType>
        <xsd:complexContent>
          <xsd:extension base="dms:MultiChoiceLookup">
            <xsd:sequence>
              <xsd:element name="Value" type="dms:Lookup" maxOccurs="unbounded" minOccurs="0" nillable="true"/>
            </xsd:sequence>
          </xsd:extension>
        </xsd:complexContent>
      </xsd:complexType>
    </xsd:element>
    <xsd:element name="TaxKeywordTaxHTField" ma:index="39" nillable="true" ma:taxonomy="true" ma:internalName="TaxKeywordTaxHTField" ma:taxonomyFieldName="TaxKeyword" ma:displayName="Ondernemingstrefwoorden" ma:fieldId="{23f27201-bee3-471e-b2e7-b64fd8b7ca38}" ma:taxonomyMulti="true" ma:sspId="1a17d7f3-a02c-4e88-b87b-9e831c62902c" ma:termSetId="00000000-0000-0000-0000-000000000000" ma:anchorId="00000000-0000-0000-0000-000000000000" ma:open="true" ma:isKeyword="true">
      <xsd:complexType>
        <xsd:sequence>
          <xsd:element ref="pc:Terms" minOccurs="0" maxOccurs="1"/>
        </xsd:sequence>
      </xsd:complexType>
    </xsd:element>
    <xsd:element name="DocumenttypeHTField0" ma:index="40" nillable="true" ma:taxonomy="true" ma:internalName="DocumenttypeTaxHTField0" ma:taxonomyFieldName="Documenttype" ma:displayName="Document type" ma:readOnly="false" ma:fieldId="{6d1e6da9-9114-43e8-994f-c6d34dcc13df}" ma:sspId="1a17d7f3-a02c-4e88-b87b-9e831c62902c" ma:termSetId="95f02a91-1e12-4e2a-afe4-67746b611386"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eur"/>
        <xsd:element ref="dcterms:created" minOccurs="0" maxOccurs="1"/>
        <xsd:element ref="dc:identifier" minOccurs="0" maxOccurs="1"/>
        <xsd:element name="contentType" minOccurs="0" maxOccurs="1" type="xsd:string" ma:index="33"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juid xmlns="http://www.joulesunlimited.com/juid"/>
</file>

<file path=customXml/item5.xml><?xml version="1.0" encoding="utf-8"?>
<?mso-contentType ?>
<spe:Receivers xmlns:spe="http://schemas.microsoft.com/sharepoint/events">
  <Receiver>
    <Name>Policy Auditing</Name>
    <Synchronization>Synchronous</Synchronization>
    <Type>10001</Type>
    <SequenceNumber>1100</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Version=15.0.0.0, Culture=neutral, PublicKeyToken=71e9bce111e9429c</Assembly>
    <Class>Microsoft.Office.RecordsManagement.Internal.AuditHandler</Class>
    <Data/>
    <Filter/>
  </Receiver>
</spe:Receivers>
</file>

<file path=customXml/item6.xml><?xml version="1.0" encoding="utf-8"?>
<juid xmlns="http://www.joulesunlimited.com/juid"/>
</file>

<file path=customXml/item7.xml><?xml version="1.0" encoding="utf-8"?>
<p:properties xmlns:p="http://schemas.microsoft.com/office/2006/metadata/properties" xmlns:xsi="http://www.w3.org/2001/XMLSchema-instance" xmlns:pc="http://schemas.microsoft.com/office/infopath/2007/PartnerControls">
  <documentManagement>
    <LL_subfolder_1 xmlns="936c9f6d-703f-4492-b10b-5967c53212d1" xsi:nil="true"/>
    <TaxCatchAll xmlns="936c9f6d-703f-4492-b10b-5967c53212d1">
      <Value>1148</Value>
    </TaxCatchAll>
    <OrigineleLLLocatie xmlns="936c9f6d-703f-4492-b10b-5967c53212d1" xsi:nil="true"/>
    <OrigineleLLObjectId xmlns="936c9f6d-703f-4492-b10b-5967c53212d1" xsi:nil="true"/>
    <Relatienummer xmlns="936c9f6d-703f-4492-b10b-5967c53212d1" xsi:nil="true"/>
    <OrigineleLLFolder xmlns="936c9f6d-703f-4492-b10b-5967c53212d1" xsi:nil="true"/>
    <LL_subfolder_5 xmlns="936c9f6d-703f-4492-b10b-5967c53212d1" xsi:nil="true"/>
    <TaxKeywordTaxHTField xmlns="936c9f6d-703f-4492-b10b-5967c53212d1">
      <Terms xmlns="http://schemas.microsoft.com/office/infopath/2007/PartnerControls"/>
    </TaxKeywordTaxHTField>
    <LL_subfolder_4 xmlns="936c9f6d-703f-4492-b10b-5967c53212d1" xsi:nil="true"/>
    <vergunningnummer xmlns="936c9f6d-703f-4492-b10b-5967c53212d1" xsi:nil="true"/>
    <OmschrijvingNote xmlns="936c9f6d-703f-4492-b10b-5967c53212d1" xsi:nil="true"/>
    <Betreft xmlns="936c9f6d-703f-4492-b10b-5967c53212d1" xsi:nil="true"/>
    <OrganisatieonderdeelHTField0 xmlns="936c9f6d-703f-4492-b10b-5967c53212d1">
      <Terms xmlns="http://schemas.microsoft.com/office/infopath/2007/PartnerControls"/>
    </OrganisatieonderdeelHTField0>
    <ProcesHTField0 xmlns="936c9f6d-703f-4492-b10b-5967c53212d1">
      <Terms xmlns="http://schemas.microsoft.com/office/infopath/2007/PartnerControls">
        <TermInfo xmlns="http://schemas.microsoft.com/office/infopath/2007/PartnerControls">
          <TermName xmlns="http://schemas.microsoft.com/office/infopath/2007/PartnerControls">VP</TermName>
          <TermId xmlns="http://schemas.microsoft.com/office/infopath/2007/PartnerControls">8b5c1d6b-b2dc-40d6-b60c-e4b56b7d8564</TermId>
        </TermInfo>
      </Terms>
    </ProcesHTField0>
    <LL_subfolder_3 xmlns="936c9f6d-703f-4492-b10b-5967c53212d1" xsi:nil="true"/>
    <DocumenttypeHTField0 xmlns="936c9f6d-703f-4492-b10b-5967c53212d1">
      <Terms xmlns="http://schemas.microsoft.com/office/infopath/2007/PartnerControls"/>
    </DocumenttypeHTField0>
    <Opsteldatum xmlns="936c9f6d-703f-4492-b10b-5967c53212d1" xsi:nil="true"/>
    <ToezichtstaakHTField0 xmlns="936c9f6d-703f-4492-b10b-5967c53212d1">
      <Terms xmlns="http://schemas.microsoft.com/office/infopath/2007/PartnerControls"/>
    </ToezichtstaakHTField0>
    <Geadresseerde xmlns="936c9f6d-703f-4492-b10b-5967c53212d1" xsi:nil="true"/>
    <Debiteurnummer xmlns="936c9f6d-703f-4492-b10b-5967c53212d1" xsi:nil="true"/>
    <Referentie xmlns="936c9f6d-703f-4492-b10b-5967c53212d1" xsi:nil="true"/>
    <LL_subfolder_2 xmlns="936c9f6d-703f-4492-b10b-5967c53212d1" xsi:nil="true"/>
    <Jaar xmlns="936c9f6d-703f-4492-b10b-5967c53212d1" xsi:nil="true"/>
    <KopieAan xmlns="936c9f6d-703f-4492-b10b-5967c53212d1" xsi:nil="true"/>
    <KanaalHTField0 xmlns="936c9f6d-703f-4492-b10b-5967c53212d1">
      <Terms xmlns="http://schemas.microsoft.com/office/infopath/2007/PartnerControls"/>
    </KanaalHTField0>
  </documentManagement>
</p:properties>
</file>

<file path=customXml/item8.xml><?xml version="1.0" encoding="utf-8"?>
<juid xmlns="http://www.joulesunlimited.com/juid"/>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56D408-1710-4035-86E9-2F04A2D87BA2}">
  <ds:schemaRefs>
    <ds:schemaRef ds:uri="office.server.policy"/>
  </ds:schemaRefs>
</ds:datastoreItem>
</file>

<file path=customXml/itemProps10.xml><?xml version="1.0" encoding="utf-8"?>
<ds:datastoreItem xmlns:ds="http://schemas.openxmlformats.org/officeDocument/2006/customXml" ds:itemID="{1D3A960B-E33B-43A4-9BF6-F02BD65FB50B}">
  <ds:schemaRefs>
    <ds:schemaRef ds:uri="http://www.joulesunlimited.com/juid"/>
  </ds:schemaRefs>
</ds:datastoreItem>
</file>

<file path=customXml/itemProps11.xml><?xml version="1.0" encoding="utf-8"?>
<ds:datastoreItem xmlns:ds="http://schemas.openxmlformats.org/officeDocument/2006/customXml" ds:itemID="{2DE409B2-EA9C-4730-9466-E13ACBB1C41F}">
  <ds:schemaRefs>
    <ds:schemaRef ds:uri="Microsoft.SharePoint.Taxonomy.ContentTypeSync"/>
  </ds:schemaRefs>
</ds:datastoreItem>
</file>

<file path=customXml/itemProps12.xml><?xml version="1.0" encoding="utf-8"?>
<ds:datastoreItem xmlns:ds="http://schemas.openxmlformats.org/officeDocument/2006/customXml" ds:itemID="{ABA12F61-B553-48D6-A9B0-B3EBB0C531B9}">
  <ds:schemaRefs>
    <ds:schemaRef ds:uri="http://www.joulesunlimited.com/juid"/>
  </ds:schemaRefs>
</ds:datastoreItem>
</file>

<file path=customXml/itemProps13.xml><?xml version="1.0" encoding="utf-8"?>
<ds:datastoreItem xmlns:ds="http://schemas.openxmlformats.org/officeDocument/2006/customXml" ds:itemID="{D5F11FDE-4A57-46C6-95C2-472FDEF8B0A4}">
  <ds:schemaRefs>
    <ds:schemaRef ds:uri="http://www.joulesunlimited.com/juid"/>
  </ds:schemaRefs>
</ds:datastoreItem>
</file>

<file path=customXml/itemProps14.xml><?xml version="1.0" encoding="utf-8"?>
<ds:datastoreItem xmlns:ds="http://schemas.openxmlformats.org/officeDocument/2006/customXml" ds:itemID="{1245F183-8472-4A62-82E7-4F7648907BF4}">
  <ds:schemaRefs>
    <ds:schemaRef ds:uri="http://www.joulesunlimited.com/juid"/>
  </ds:schemaRefs>
</ds:datastoreItem>
</file>

<file path=customXml/itemProps15.xml><?xml version="1.0" encoding="utf-8"?>
<ds:datastoreItem xmlns:ds="http://schemas.openxmlformats.org/officeDocument/2006/customXml" ds:itemID="{BE39CC42-A795-499C-9C73-E3FC253F3930}">
  <ds:schemaRefs>
    <ds:schemaRef ds:uri="http://www.joulesunlimited.com/juid"/>
  </ds:schemaRefs>
</ds:datastoreItem>
</file>

<file path=customXml/itemProps16.xml><?xml version="1.0" encoding="utf-8"?>
<ds:datastoreItem xmlns:ds="http://schemas.openxmlformats.org/officeDocument/2006/customXml" ds:itemID="{817ED7E8-9FC5-4AA0-9AEE-0823C6533E78}">
  <ds:schemaRefs>
    <ds:schemaRef ds:uri="http://www.joulesunlimited.com/juid"/>
  </ds:schemaRefs>
</ds:datastoreItem>
</file>

<file path=customXml/itemProps17.xml><?xml version="1.0" encoding="utf-8"?>
<ds:datastoreItem xmlns:ds="http://schemas.openxmlformats.org/officeDocument/2006/customXml" ds:itemID="{DA3F0C1B-799C-48FB-9D83-AAEBBF855B44}">
  <ds:schemaRefs>
    <ds:schemaRef ds:uri="http://www.joulesunlimited.com/juid"/>
  </ds:schemaRefs>
</ds:datastoreItem>
</file>

<file path=customXml/itemProps18.xml><?xml version="1.0" encoding="utf-8"?>
<ds:datastoreItem xmlns:ds="http://schemas.openxmlformats.org/officeDocument/2006/customXml" ds:itemID="{737D7337-A9B2-41B4-8B01-7A33A74A9911}">
  <ds:schemaRefs>
    <ds:schemaRef ds:uri="http://www.joulesunlimited.com/juid"/>
  </ds:schemaRefs>
</ds:datastoreItem>
</file>

<file path=customXml/itemProps2.xml><?xml version="1.0" encoding="utf-8"?>
<ds:datastoreItem xmlns:ds="http://schemas.openxmlformats.org/officeDocument/2006/customXml" ds:itemID="{E170B274-389E-491D-A28B-41209DBFFA22}">
  <ds:schemaRefs>
    <ds:schemaRef ds:uri="http://www.joulesunlimited.com/juid"/>
  </ds:schemaRefs>
</ds:datastoreItem>
</file>

<file path=customXml/itemProps3.xml><?xml version="1.0" encoding="utf-8"?>
<ds:datastoreItem xmlns:ds="http://schemas.openxmlformats.org/officeDocument/2006/customXml" ds:itemID="{19D02BCB-9821-4089-9D84-6966AFE58C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6c9f6d-703f-4492-b10b-5967c53212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19AD75B-BA19-4D96-9207-A95C9688A610}">
  <ds:schemaRefs>
    <ds:schemaRef ds:uri="http://www.joulesunlimited.com/juid"/>
  </ds:schemaRefs>
</ds:datastoreItem>
</file>

<file path=customXml/itemProps5.xml><?xml version="1.0" encoding="utf-8"?>
<ds:datastoreItem xmlns:ds="http://schemas.openxmlformats.org/officeDocument/2006/customXml" ds:itemID="{49AD687E-A0D8-4D4B-8D9E-BA71A7B34F3C}">
  <ds:schemaRefs>
    <ds:schemaRef ds:uri="http://schemas.microsoft.com/sharepoint/events"/>
  </ds:schemaRefs>
</ds:datastoreItem>
</file>

<file path=customXml/itemProps6.xml><?xml version="1.0" encoding="utf-8"?>
<ds:datastoreItem xmlns:ds="http://schemas.openxmlformats.org/officeDocument/2006/customXml" ds:itemID="{611C329C-85A7-4A3E-B6E7-24693DD3E0A3}">
  <ds:schemaRefs>
    <ds:schemaRef ds:uri="http://www.joulesunlimited.com/juid"/>
  </ds:schemaRefs>
</ds:datastoreItem>
</file>

<file path=customXml/itemProps7.xml><?xml version="1.0" encoding="utf-8"?>
<ds:datastoreItem xmlns:ds="http://schemas.openxmlformats.org/officeDocument/2006/customXml" ds:itemID="{D24EF749-7EFC-4A1C-A562-53C10276528B}">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936c9f6d-703f-4492-b10b-5967c53212d1"/>
    <ds:schemaRef ds:uri="http://schemas.openxmlformats.org/package/2006/metadata/core-properties"/>
    <ds:schemaRef ds:uri="http://www.w3.org/XML/1998/namespace"/>
    <ds:schemaRef ds:uri="http://purl.org/dc/dcmitype/"/>
  </ds:schemaRefs>
</ds:datastoreItem>
</file>

<file path=customXml/itemProps8.xml><?xml version="1.0" encoding="utf-8"?>
<ds:datastoreItem xmlns:ds="http://schemas.openxmlformats.org/officeDocument/2006/customXml" ds:itemID="{CCC73143-1F8F-49A3-BA55-9187DFDB1B1A}">
  <ds:schemaRefs>
    <ds:schemaRef ds:uri="http://www.joulesunlimited.com/juid"/>
  </ds:schemaRefs>
</ds:datastoreItem>
</file>

<file path=customXml/itemProps9.xml><?xml version="1.0" encoding="utf-8"?>
<ds:datastoreItem xmlns:ds="http://schemas.openxmlformats.org/officeDocument/2006/customXml" ds:itemID="{43A23B80-C431-4973-AE5C-6E89248610FC}">
  <ds:schemaRefs>
    <ds:schemaRef ds:uri="http://schemas.microsoft.com/sharepoint/v3/contenttype/forms"/>
  </ds:schemaRefs>
</ds:datastoreItem>
</file>

<file path=docMetadata/LabelInfo.xml><?xml version="1.0" encoding="utf-8"?>
<clbl:labelList xmlns:clbl="http://schemas.microsoft.com/office/2020/mipLabelMetadata">
  <clbl:label id="{9ecbd628-0072-405d-8567-32c6750b0d3e}" enabled="0" method="" siteId="{9ecbd628-0072-405d-8567-32c6750b0d3e}" removed="1"/>
</clbl:labelList>
</file>

<file path=docProps/app.xml><?xml version="1.0" encoding="utf-8"?>
<Properties xmlns="http://schemas.openxmlformats.org/officeDocument/2006/extended-properties" xmlns:vt="http://schemas.openxmlformats.org/officeDocument/2006/docPropsVTypes">
  <Template>afm-template-presentatie</Template>
  <TotalTime>15191</TotalTime>
  <Words>2911</Words>
  <Application>Microsoft Office PowerPoint</Application>
  <PresentationFormat>Widescreen</PresentationFormat>
  <Paragraphs>203</Paragraphs>
  <Slides>15</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5" baseType="lpstr">
      <vt:lpstr>Arial</vt:lpstr>
      <vt:lpstr>Calibri</vt:lpstr>
      <vt:lpstr>Calibri Light</vt:lpstr>
      <vt:lpstr>Museo Sans 700</vt:lpstr>
      <vt:lpstr>Museo Sans 900</vt:lpstr>
      <vt:lpstr>Verdana</vt:lpstr>
      <vt:lpstr>Wingdings</vt:lpstr>
      <vt:lpstr>Huisstijl</vt:lpstr>
      <vt:lpstr>DNB donkere tekst op lichte foto</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AFM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bij de AFM</dc:title>
  <dc:subject/>
  <dc:creator>Kruger, Thijs</dc:creator>
  <cp:keywords/>
  <dc:description>Sjabloonversie: 1.3 - 26 augustus 2021_x000d_
Sjablonen: www.JoulesUnlimited.com</dc:description>
  <cp:lastModifiedBy>Stuitje, Gwendolyn</cp:lastModifiedBy>
  <cp:revision>43</cp:revision>
  <cp:lastPrinted>2021-11-09T15:56:04Z</cp:lastPrinted>
  <dcterms:created xsi:type="dcterms:W3CDTF">2021-11-02T13:38:18Z</dcterms:created>
  <dcterms:modified xsi:type="dcterms:W3CDTF">2023-07-10T11:35:33Z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0x010100AF3C3E63A8E348D0B83574E1B1F453E5003929ED3A8D04456685ACF4C22313EE1B00B86F0861170BFD4986AF180CDC46B21C</vt:lpwstr>
  </property>
  <property fmtid="{D5CDD505-2E9C-101B-9397-08002B2CF9AE}" pid="3" name="Toezichtstaak">
    <vt:lpwstr/>
  </property>
  <property fmtid="{D5CDD505-2E9C-101B-9397-08002B2CF9AE}" pid="4" name="Proces">
    <vt:lpwstr>1148;#VP|8b5c1d6b-b2dc-40d6-b60c-e4b56b7d8564</vt:lpwstr>
  </property>
  <property fmtid="{D5CDD505-2E9C-101B-9397-08002B2CF9AE}" pid="5" name="_dlc_DocIdItemGuid">
    <vt:lpwstr>89d7ebe4-bbf6-4467-b68b-9737795288ec</vt:lpwstr>
  </property>
  <property fmtid="{D5CDD505-2E9C-101B-9397-08002B2CF9AE}" pid="6" name="Documenttype">
    <vt:lpwstr/>
  </property>
  <property fmtid="{D5CDD505-2E9C-101B-9397-08002B2CF9AE}" pid="7" name="TaxKeyword">
    <vt:lpwstr/>
  </property>
  <property fmtid="{D5CDD505-2E9C-101B-9397-08002B2CF9AE}" pid="8" name="Kanaal">
    <vt:lpwstr/>
  </property>
  <property fmtid="{D5CDD505-2E9C-101B-9397-08002B2CF9AE}" pid="9" name="Organisatieonderdeel">
    <vt:lpwstr/>
  </property>
  <property fmtid="{D5CDD505-2E9C-101B-9397-08002B2CF9AE}" pid="10" name="_dlc_policyId">
    <vt:lpwstr/>
  </property>
  <property fmtid="{D5CDD505-2E9C-101B-9397-08002B2CF9AE}" pid="11" name="ItemRetentionFormula">
    <vt:lpwstr/>
  </property>
  <property fmtid="{D5CDD505-2E9C-101B-9397-08002B2CF9AE}" pid="12" name="_dlc_DocId">
    <vt:lpwstr>AFMPROJ16-20-23712</vt:lpwstr>
  </property>
  <property fmtid="{D5CDD505-2E9C-101B-9397-08002B2CF9AE}" pid="13" name="_dlc_DocIdUrl">
    <vt:lpwstr>https://dms.stelan.nl/projecten/dashboard/_layouts/15/DocIdRedir.aspx?ID=AFMPROJ16-20-23712, AFMPROJ16-20-23712</vt:lpwstr>
  </property>
  <property fmtid="{D5CDD505-2E9C-101B-9397-08002B2CF9AE}" pid="14" name="DossierstatusTaxHTField0">
    <vt:lpwstr/>
  </property>
  <property fmtid="{D5CDD505-2E9C-101B-9397-08002B2CF9AE}" pid="15" name="WetsartikelRegelingTaxHTField0">
    <vt:lpwstr/>
  </property>
  <property fmtid="{D5CDD505-2E9C-101B-9397-08002B2CF9AE}" pid="16" name="WetsartikelLidTaxHTField0">
    <vt:lpwstr/>
  </property>
  <property fmtid="{D5CDD505-2E9C-101B-9397-08002B2CF9AE}" pid="17" name="Zaaktype">
    <vt:lpwstr/>
  </property>
  <property fmtid="{D5CDD505-2E9C-101B-9397-08002B2CF9AE}" pid="18" name="ProjectThemaTaxHTField0">
    <vt:lpwstr/>
  </property>
  <property fmtid="{D5CDD505-2E9C-101B-9397-08002B2CF9AE}" pid="19" name="Type_FV">
    <vt:lpwstr/>
  </property>
  <property fmtid="{D5CDD505-2E9C-101B-9397-08002B2CF9AE}" pid="20" name="ProjectThema">
    <vt:lpwstr/>
  </property>
  <property fmtid="{D5CDD505-2E9C-101B-9397-08002B2CF9AE}" pid="21" name="Verzendwijze">
    <vt:lpwstr/>
  </property>
  <property fmtid="{D5CDD505-2E9C-101B-9397-08002B2CF9AE}" pid="22" name="WetsartikelArtikelTaxHTField0">
    <vt:lpwstr/>
  </property>
  <property fmtid="{D5CDD505-2E9C-101B-9397-08002B2CF9AE}" pid="23" name="Type_FVTaxHTField0">
    <vt:lpwstr/>
  </property>
  <property fmtid="{D5CDD505-2E9C-101B-9397-08002B2CF9AE}" pid="24" name="VerzendwijzeTaxHTField0">
    <vt:lpwstr/>
  </property>
  <property fmtid="{D5CDD505-2E9C-101B-9397-08002B2CF9AE}" pid="25" name="Dossierstatus">
    <vt:lpwstr/>
  </property>
  <property fmtid="{D5CDD505-2E9C-101B-9397-08002B2CF9AE}" pid="26" name="BeslisserTaxHTField0">
    <vt:lpwstr/>
  </property>
  <property fmtid="{D5CDD505-2E9C-101B-9397-08002B2CF9AE}" pid="27" name="WetsartikelArtikel">
    <vt:lpwstr/>
  </property>
  <property fmtid="{D5CDD505-2E9C-101B-9397-08002B2CF9AE}" pid="28" name="WetsartikelRegeling">
    <vt:lpwstr/>
  </property>
  <property fmtid="{D5CDD505-2E9C-101B-9397-08002B2CF9AE}" pid="29" name="WetsartikelLid">
    <vt:lpwstr/>
  </property>
  <property fmtid="{D5CDD505-2E9C-101B-9397-08002B2CF9AE}" pid="30" name="Beslisser">
    <vt:lpwstr/>
  </property>
  <property fmtid="{D5CDD505-2E9C-101B-9397-08002B2CF9AE}" pid="31" name="ZaaktypeTaxHTField0">
    <vt:lpwstr/>
  </property>
  <property fmtid="{D5CDD505-2E9C-101B-9397-08002B2CF9AE}" pid="32" name="Domein">
    <vt:lpwstr/>
  </property>
  <property fmtid="{D5CDD505-2E9C-101B-9397-08002B2CF9AE}" pid="33" name="DomeinTaxHTField0">
    <vt:lpwstr/>
  </property>
</Properties>
</file>